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94568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1" autoAdjust="0"/>
    <p:restoredTop sz="94660"/>
  </p:normalViewPr>
  <p:slideViewPr>
    <p:cSldViewPr snapToGrid="0">
      <p:cViewPr varScale="1">
        <p:scale>
          <a:sx n="99" d="100"/>
          <a:sy n="99" d="100"/>
        </p:scale>
        <p:origin x="308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D4C919-EFB2-49B2-B7BC-F9FC756E1B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8CB5EBC-6556-435E-B59C-830C6FBF13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72B4F-C1AA-4612-A846-29C58617F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CD25-2843-4B35-BB5C-B737FDFBBA07}" type="datetimeFigureOut">
              <a:rPr lang="de-DE" smtClean="0"/>
              <a:t>15.06.2018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8DE5EA-54F2-4959-8FE5-716A2AAED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33D314C-E7CB-4BF1-9295-550EF6CA3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D46E-A0B8-4091-973A-61D130B36B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58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1E2016-30AA-47E9-871C-4CCF3476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EBB337-9FA3-49F0-842F-9F3E2BC09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A31EB3-B2AB-4188-A19F-39BC99F0F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CD25-2843-4B35-BB5C-B737FDFBBA07}" type="datetimeFigureOut">
              <a:rPr lang="de-DE" smtClean="0"/>
              <a:t>15.06.2018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FC3899-92DD-4263-8A26-DAE31CC12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BADAEC-B58C-423E-84D8-325CD6D75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D46E-A0B8-4091-973A-61D130B36B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5819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81E0EE-1384-4B4D-9E3F-757480DBD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A86CAA-6579-4949-A0B1-0DA9A9628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DCC2941-14EC-4457-A854-0ED45C7C7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CD25-2843-4B35-BB5C-B737FDFBBA07}" type="datetimeFigureOut">
              <a:rPr lang="de-DE" smtClean="0"/>
              <a:t>15.06.2018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ED295D-DD2B-40AA-979C-46452AADA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D45667-9755-4027-8B1B-269612012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D46E-A0B8-4091-973A-61D130B36B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3710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90CC9F-29B4-4118-B975-D355360DB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40746CB-8E27-4DCF-BAEA-DCAD574EEB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BB0C2C1-D08D-471C-A385-3017E8224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1598F9F-F331-4C71-9B94-9D9871943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CD25-2843-4B35-BB5C-B737FDFBBA07}" type="datetimeFigureOut">
              <a:rPr lang="de-DE" smtClean="0"/>
              <a:t>15.06.2018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F280F07-D448-4423-9EEA-1E487D4C3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437CB82-8FFB-452A-ABDD-DFB89ED1B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D46E-A0B8-4091-973A-61D130B36B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6815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C9BA7E-9D52-49A1-88A6-A27EF9B7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3B3B633-8245-43F3-BE9C-830767A59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74F587D-C573-48DA-AF91-9C240D5B13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316819B-8639-4A1B-8BDB-4FA3D4979E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980780A-6715-4DC9-A4D2-FB85DD7483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91B2308-60EC-48A4-8CEC-E3AC5BAC3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CD25-2843-4B35-BB5C-B737FDFBBA07}" type="datetimeFigureOut">
              <a:rPr lang="de-DE" smtClean="0"/>
              <a:t>15.06.2018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B65E731-56BC-456C-82F3-4B116376B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7EC3D31-29C2-4667-99FA-C35D31254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D46E-A0B8-4091-973A-61D130B36B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182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9331D5-0984-45D1-9C56-D483DB583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547C6D8-67C3-4C3F-9391-29698AB53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CD25-2843-4B35-BB5C-B737FDFBBA07}" type="datetimeFigureOut">
              <a:rPr lang="de-DE" smtClean="0"/>
              <a:t>15.06.2018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AA319AD-B626-4799-BA79-C8DEF95BB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33401A-B7E3-4FDD-9FA5-9DD8E7584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D46E-A0B8-4091-973A-61D130B36B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3573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773B3B3-5440-4103-8627-B33E612B4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CD25-2843-4B35-BB5C-B737FDFBBA07}" type="datetimeFigureOut">
              <a:rPr lang="de-DE" smtClean="0"/>
              <a:t>15.06.2018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ED0183-FDE4-4974-994B-FF2523860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0B9B3C-3DDD-483E-8838-FB717E657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D46E-A0B8-4091-973A-61D130B36B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9310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01FF68-145B-4998-A377-59C7E89DA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059515D-58E6-4249-984E-6A8A4126A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B6E394E-C0BE-46A2-9128-CEB389645F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B5B2CC3-8CFA-4BCF-BA6E-80341AAC9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CD25-2843-4B35-BB5C-B737FDFBBA07}" type="datetimeFigureOut">
              <a:rPr lang="de-DE" smtClean="0"/>
              <a:t>15.06.2018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0879D82-0791-492D-9936-C7DB7EBFA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0B416CB-FAE3-4ABB-9962-C8C2C8A59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D46E-A0B8-4091-973A-61D130B36B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7831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CA663-C8C5-4AB9-B75D-E3EF0E50A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43CF2AE-02D3-45DF-9918-F6410EDC18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9FE985D-2FD1-441A-A556-CAD2AD2528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8CE7B35-CA58-4372-A4A4-8B94178D7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CD25-2843-4B35-BB5C-B737FDFBBA07}" type="datetimeFigureOut">
              <a:rPr lang="de-DE" smtClean="0"/>
              <a:t>15.06.2018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BDC0345-45FF-4BB9-BCAA-9BB1BE09C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BB5ADD9-DF7D-48BA-ADF8-456D2B83B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D46E-A0B8-4091-973A-61D130B36B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3700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F7FE64-E70D-4DC6-A017-17202D163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39807AC-F085-4910-9ACD-AD3F456425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A59700-2A99-4BCF-91B9-53101E6A5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CD25-2843-4B35-BB5C-B737FDFBBA07}" type="datetimeFigureOut">
              <a:rPr lang="de-DE" smtClean="0"/>
              <a:t>15.06.2018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CAAC1E-C254-4C9D-862D-A7DED3E6A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33FE3E5-2B0B-4CDE-9487-258F6B6A4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D46E-A0B8-4091-973A-61D130B36B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259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DB44EDE-491B-4A2C-B44A-6D2FCA3F74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D549988-3EF6-4774-846C-5CEE35B813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6E9470E-87FB-453E-AD91-737043B90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CD25-2843-4B35-BB5C-B737FDFBBA07}" type="datetimeFigureOut">
              <a:rPr lang="de-DE" smtClean="0"/>
              <a:t>15.06.2018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792EB44-1C5B-4D25-82EB-82AF3B3BF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BE94B78-B4AF-465C-82D0-92205AAE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D46E-A0B8-4091-973A-61D130B36B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2573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AA6DC81-BC8D-42F6-B7A8-FE54BB942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96D4BEC-E5E7-4B82-A08D-F137C1B97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299FBB0-3C7F-4FCE-A121-36C0781C6A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2CD25-2843-4B35-BB5C-B737FDFBBA07}" type="datetimeFigureOut">
              <a:rPr lang="de-DE" smtClean="0"/>
              <a:t>15.06.2018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4CCF04E-F198-4B5D-AAA0-AB3701B328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768D2A8-68B2-4CF6-9AAA-9FB5696BB6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ED46E-A0B8-4091-973A-61D130B36B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1996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90C35C5C-8F2F-42A7-B9C1-DD0C06843FB6}"/>
              </a:ext>
            </a:extLst>
          </p:cNvPr>
          <p:cNvSpPr/>
          <p:nvPr/>
        </p:nvSpPr>
        <p:spPr>
          <a:xfrm>
            <a:off x="3309869" y="963769"/>
            <a:ext cx="5248139" cy="548210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A0026A92-12ED-47BB-86F5-8AD3BCDC422D}"/>
              </a:ext>
            </a:extLst>
          </p:cNvPr>
          <p:cNvSpPr/>
          <p:nvPr/>
        </p:nvSpPr>
        <p:spPr>
          <a:xfrm>
            <a:off x="5144141" y="482957"/>
            <a:ext cx="1579595" cy="5988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Ultraschallsensor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4BCD73BF-8C59-4E62-B2B2-1B9E5F7F3BC2}"/>
              </a:ext>
            </a:extLst>
          </p:cNvPr>
          <p:cNvSpPr/>
          <p:nvPr/>
        </p:nvSpPr>
        <p:spPr>
          <a:xfrm rot="16200000">
            <a:off x="2891306" y="3359240"/>
            <a:ext cx="1435995" cy="5988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err="1"/>
              <a:t>MotorLinks</a:t>
            </a:r>
            <a:endParaRPr lang="de-DE" sz="1400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7CAF5FF-1C08-45E4-9BC1-83CC5D5A6374}"/>
              </a:ext>
            </a:extLst>
          </p:cNvPr>
          <p:cNvSpPr/>
          <p:nvPr/>
        </p:nvSpPr>
        <p:spPr>
          <a:xfrm rot="16200000">
            <a:off x="7540577" y="3359240"/>
            <a:ext cx="1435995" cy="5988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err="1"/>
              <a:t>MotorRechts</a:t>
            </a:r>
            <a:endParaRPr lang="de-DE" sz="140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54A22B0D-E30D-4F96-A85C-08C3E933D2C4}"/>
              </a:ext>
            </a:extLst>
          </p:cNvPr>
          <p:cNvSpPr/>
          <p:nvPr/>
        </p:nvSpPr>
        <p:spPr>
          <a:xfrm>
            <a:off x="5144141" y="1081825"/>
            <a:ext cx="1579595" cy="5344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Servomotor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EDBF045-57A3-4F4F-947D-1E0D125D6F56}"/>
              </a:ext>
            </a:extLst>
          </p:cNvPr>
          <p:cNvSpPr/>
          <p:nvPr/>
        </p:nvSpPr>
        <p:spPr>
          <a:xfrm>
            <a:off x="3509491" y="1306133"/>
            <a:ext cx="1286705" cy="5988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Infrarotsensor</a:t>
            </a:r>
            <a:br>
              <a:rPr lang="de-DE" sz="1400" dirty="0"/>
            </a:br>
            <a:r>
              <a:rPr lang="de-DE" sz="1400" dirty="0" err="1"/>
              <a:t>LinksVorn</a:t>
            </a:r>
            <a:endParaRPr lang="de-DE" sz="1400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CA174340-FD17-4E1F-89FE-39038545813E}"/>
              </a:ext>
            </a:extLst>
          </p:cNvPr>
          <p:cNvSpPr/>
          <p:nvPr/>
        </p:nvSpPr>
        <p:spPr>
          <a:xfrm>
            <a:off x="3509492" y="5511085"/>
            <a:ext cx="1286705" cy="5988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Infrarotsensor</a:t>
            </a:r>
            <a:br>
              <a:rPr lang="de-DE" sz="1400" dirty="0"/>
            </a:br>
            <a:r>
              <a:rPr lang="de-DE" sz="1400" dirty="0" err="1"/>
              <a:t>LinksHinten</a:t>
            </a:r>
            <a:endParaRPr lang="de-DE" sz="140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236A9A00-1B8A-4562-9698-5C0420A54AEE}"/>
              </a:ext>
            </a:extLst>
          </p:cNvPr>
          <p:cNvSpPr/>
          <p:nvPr/>
        </p:nvSpPr>
        <p:spPr>
          <a:xfrm>
            <a:off x="7080864" y="1306133"/>
            <a:ext cx="1286705" cy="5988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Infrarotsensor</a:t>
            </a:r>
            <a:br>
              <a:rPr lang="de-DE" sz="1400" dirty="0"/>
            </a:br>
            <a:r>
              <a:rPr lang="de-DE" sz="1400" dirty="0" err="1"/>
              <a:t>RechtsVorn</a:t>
            </a:r>
            <a:endParaRPr lang="de-DE" sz="1400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782A7B66-ED61-4705-9504-4A20077CFA10}"/>
              </a:ext>
            </a:extLst>
          </p:cNvPr>
          <p:cNvSpPr/>
          <p:nvPr/>
        </p:nvSpPr>
        <p:spPr>
          <a:xfrm>
            <a:off x="7080864" y="5511085"/>
            <a:ext cx="1286705" cy="5988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Infrarotsensor</a:t>
            </a:r>
            <a:br>
              <a:rPr lang="de-DE" sz="1400" dirty="0"/>
            </a:br>
            <a:r>
              <a:rPr lang="de-DE" sz="1400" dirty="0" err="1"/>
              <a:t>RechtsHinten</a:t>
            </a:r>
            <a:endParaRPr lang="de-DE" sz="1400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4DC03402-5618-46A0-A4C2-DC89E9B2FA0A}"/>
              </a:ext>
            </a:extLst>
          </p:cNvPr>
          <p:cNvSpPr/>
          <p:nvPr/>
        </p:nvSpPr>
        <p:spPr>
          <a:xfrm>
            <a:off x="5080719" y="2500779"/>
            <a:ext cx="1815918" cy="23157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ESP32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3845055-38C8-4EBD-AC61-2399DE736F32}"/>
              </a:ext>
            </a:extLst>
          </p:cNvPr>
          <p:cNvSpPr/>
          <p:nvPr/>
        </p:nvSpPr>
        <p:spPr>
          <a:xfrm>
            <a:off x="5724659" y="5576552"/>
            <a:ext cx="708338" cy="734096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D1DA0F0-7EEF-4BFE-BAB2-5694BBEDEE29}"/>
              </a:ext>
            </a:extLst>
          </p:cNvPr>
          <p:cNvSpPr/>
          <p:nvPr/>
        </p:nvSpPr>
        <p:spPr>
          <a:xfrm>
            <a:off x="2292439" y="2303172"/>
            <a:ext cx="1017430" cy="2711002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594EF44-F71F-439B-BE15-259C55C190C2}"/>
              </a:ext>
            </a:extLst>
          </p:cNvPr>
          <p:cNvSpPr/>
          <p:nvPr/>
        </p:nvSpPr>
        <p:spPr>
          <a:xfrm>
            <a:off x="8558008" y="2303172"/>
            <a:ext cx="1017430" cy="2711002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3409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72E792DD-F193-4AEE-89CB-9664E4D42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1048" y="3429000"/>
            <a:ext cx="1571857" cy="1061239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88EC9002-20FA-4E97-826B-950B530F2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682" y="1465140"/>
            <a:ext cx="2554091" cy="196386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408A73A-E627-4F7B-B917-760A1185D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521" y="3365196"/>
            <a:ext cx="3467100" cy="1143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89BE994-8A55-447F-9619-FD3D54722D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8459" y="1462145"/>
            <a:ext cx="2357223" cy="196685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8AE9216-A017-44F3-9BCD-697C2E100C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2666131" y="2156672"/>
            <a:ext cx="1966855" cy="5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149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FEEB409D-2834-4BC8-980F-965DCB958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53" y="0"/>
            <a:ext cx="119350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30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Breitbild</PresentationFormat>
  <Paragraphs>9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Jens Noack</dc:creator>
  <cp:lastModifiedBy>Jens Noack</cp:lastModifiedBy>
  <cp:revision>6</cp:revision>
  <cp:lastPrinted>2018-06-15T16:09:32Z</cp:lastPrinted>
  <dcterms:created xsi:type="dcterms:W3CDTF">2018-06-06T17:22:34Z</dcterms:created>
  <dcterms:modified xsi:type="dcterms:W3CDTF">2018-06-15T19:47:02Z</dcterms:modified>
</cp:coreProperties>
</file>