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435FEF-12BF-408A-9E05-D742423F6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FF71F72-F906-4673-9E64-F7588F1C9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F37AB7-1F03-4395-B4B2-106B1B7E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45A034-59F9-40A7-A7EF-7DF354943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46790C-6799-4016-949F-54A45516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22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5D588D-0F8C-467C-89FF-ADB1376A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CE37CE-5D58-4876-95E4-B5AEA5A3E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9E5EEB-BCC1-474B-B4FF-79F6D19BF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4D0C60-5867-4709-A5FA-80D051041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4C1D23-FCBC-4903-902E-F9F952FD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1178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8F961-6E2D-44CB-8EFC-B70DAE860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6DE3AA-A413-49B0-BDF4-26D5F57D2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09B7E5-FE35-497B-B398-9923841D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38FC25-4503-4BB9-A712-8812A276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4CB230-EF0D-4CE0-A8DF-4B81F0ECD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510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0F1F8-13AC-4DA8-A500-173E9ECF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CD23C0-01F6-4B74-B8B1-A5B23E9099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CD8D2E4-8172-46C5-95EF-C42045CDC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236165C-099A-4002-876D-F7128A3F0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8B4E9A-1207-433E-BEEF-EB069346D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973711-61B4-4447-AD96-7DFF5D12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36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0B4483-5FC4-4654-A0B3-C46373B4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85FE1E-8796-499A-A69D-EF05A5CF7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5F8DC99-F32D-4115-B1C3-91F291B0C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18019C2-4FF4-4227-8A6A-F92A452773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B73E433-BC29-42D8-85ED-2F73B444E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9605B70-3002-4706-9E80-57F66549F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80FCA1D-DB1A-4B99-B1F6-8DC13774A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7098C5A-D553-4112-8B1A-306CB505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4013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12ED7-0BC9-4C56-ACB4-700E407A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3DB3D1-5022-4F9F-8DBF-84B73980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25EE3D7-2908-432C-8132-67247DA6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583EB93-7420-464B-99AD-23D914EA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324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840A502-1157-4678-89F8-8BB9EE70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D996D5-FDAE-4A4F-9CEF-8779AC6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A47F3E9-FFF0-4917-859A-78DE286C6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67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830821-2553-45DE-88F2-49B4585D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1091C2-0F16-4C0A-AB0D-3452CAE1B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8E1851-94F1-40FF-B2FF-4E151BF51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8853C0-A643-4618-A481-5ED7AB3F9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9A91EA8-C86B-4DF7-B920-6B6AD3D6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38B9E5-DB1E-4D86-BCF7-100264ED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833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2B918-A3D0-493F-9C0C-7BB6FC98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7B66338-CA69-4DAE-A29F-17372C94B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B108FF0-55BE-4B02-AD19-1A8D92A52B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51239D8-156A-486B-B86B-1108F5AB6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5657109-BDAF-4FD9-96F2-DA8EF41DC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97CEB8-E057-416F-BED9-5DAE8E0A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921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C5F60-4B25-4F42-917A-FC9D4A62C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9778276-1CA8-4CAD-BF8E-BD473841CC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39EB3A-47F1-43C6-AD4F-3501A347C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92E04C-9248-4A23-9D7A-A03C3502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AD9005-F493-4DA2-B9BA-1AC099B1B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294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98F6F4E-9A2E-4922-8894-F7B40ADC7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D0D4829-6A8E-4857-8ABB-17F53E5D7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C2DB73-C5FE-4210-B22B-F12A1E779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DD579A-C274-4489-B19D-73E035334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E20204-39F6-4341-903E-D90A4A0FC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52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9C298E3-A36E-4AF5-9EE2-21F34720A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56942B-CF7D-44F3-84CC-44B8C17BB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232D1A-EA8F-48A5-BDA7-4A8077871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0283B-34F2-4167-9187-553B4EB27629}" type="datetimeFigureOut">
              <a:rPr lang="de-DE" smtClean="0"/>
              <a:t>16.08.2018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9BD6A1-BDDC-4F0B-A0E6-A4DA8F94F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F8995D-B69A-4591-A8E3-57D60EEC3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FC84C-7CB7-4961-9B17-AA303789FF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4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E61E2778-6EDF-4EAF-8E1B-9E22C14227C1}"/>
              </a:ext>
            </a:extLst>
          </p:cNvPr>
          <p:cNvSpPr/>
          <p:nvPr/>
        </p:nvSpPr>
        <p:spPr>
          <a:xfrm>
            <a:off x="201707" y="1174028"/>
            <a:ext cx="1199029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CodeRacer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servopin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us_trigger_pin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us_echo_pin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motor_links_frwd_pin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motor_links_back_pin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motor_links_enable_pin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motor_rechts_frwd_pin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motor_rechts_back_pin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motor_rechts_enable_pin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led_frwd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led_stop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led_links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led_rechts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de-DE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de-DE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servo_einstellungen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winkel_mitte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winkel_links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winkel_rechts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schwenk_links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schwenk_rechts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motor_einstellungen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motor_links_tempo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motor_rechts_tempo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drehung_links_ms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drehung_rechts_ms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de-DE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anhalten();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normal_tempo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vorwaerts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links();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rechts();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servo_rechts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servo_links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servo_mitte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long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abstand_messen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de-DE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servo_schwenk</a:t>
            </a:r>
            <a:r>
              <a:rPr lang="de-DE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de-DE" sz="1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E593678-E547-47B8-8019-2D8F2E28CF21}"/>
              </a:ext>
            </a:extLst>
          </p:cNvPr>
          <p:cNvSpPr txBox="1"/>
          <p:nvPr/>
        </p:nvSpPr>
        <p:spPr>
          <a:xfrm>
            <a:off x="627355" y="420993"/>
            <a:ext cx="10937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Die </a:t>
            </a:r>
            <a:r>
              <a:rPr lang="de-DE" sz="2400" b="1" dirty="0"/>
              <a:t>{C</a:t>
            </a:r>
            <a:r>
              <a:rPr lang="de-DE" sz="2400" b="1" dirty="0">
                <a:solidFill>
                  <a:srgbClr val="FF0000"/>
                </a:solidFill>
              </a:rPr>
              <a:t>O</a:t>
            </a:r>
            <a:r>
              <a:rPr lang="de-DE" sz="2400" b="1" dirty="0"/>
              <a:t>DE}</a:t>
            </a:r>
            <a:r>
              <a:rPr lang="de-DE" sz="2400" b="1" dirty="0">
                <a:solidFill>
                  <a:srgbClr val="FF0000"/>
                </a:solidFill>
              </a:rPr>
              <a:t>RACER</a:t>
            </a:r>
            <a:r>
              <a:rPr lang="de-DE" sz="2400" dirty="0"/>
              <a:t> </a:t>
            </a:r>
            <a:r>
              <a:rPr lang="de-DE" sz="2400" dirty="0" err="1"/>
              <a:t>Fähigheiten</a:t>
            </a:r>
            <a:r>
              <a:rPr lang="de-DE" sz="2400" dirty="0"/>
              <a:t> aus der </a:t>
            </a:r>
            <a:r>
              <a:rPr lang="de-DE" sz="2400" dirty="0" err="1"/>
              <a:t>CodeRacer</a:t>
            </a:r>
            <a:r>
              <a:rPr lang="de-DE" sz="2400" dirty="0"/>
              <a:t> Bibliothek (#</a:t>
            </a:r>
            <a:r>
              <a:rPr lang="de-DE" sz="2400" dirty="0" err="1"/>
              <a:t>include</a:t>
            </a:r>
            <a:r>
              <a:rPr lang="de-DE" sz="2400" dirty="0"/>
              <a:t> &lt;</a:t>
            </a:r>
            <a:r>
              <a:rPr lang="de-DE" sz="2400" dirty="0" err="1"/>
              <a:t>CodeRacer.h</a:t>
            </a:r>
            <a:r>
              <a:rPr lang="de-DE" sz="2400" dirty="0"/>
              <a:t>&gt;:</a:t>
            </a:r>
          </a:p>
        </p:txBody>
      </p:sp>
    </p:spTree>
    <p:extLst>
      <p:ext uri="{BB962C8B-B14F-4D97-AF65-F5344CB8AC3E}">
        <p14:creationId xmlns:p14="http://schemas.microsoft.com/office/powerpoint/2010/main" val="3371890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Breitbild</PresentationFormat>
  <Paragraphs>23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Consolas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Jens Noack</dc:creator>
  <cp:lastModifiedBy>Jens Noack</cp:lastModifiedBy>
  <cp:revision>2</cp:revision>
  <cp:lastPrinted>2018-08-16T14:48:44Z</cp:lastPrinted>
  <dcterms:created xsi:type="dcterms:W3CDTF">2018-08-16T14:44:19Z</dcterms:created>
  <dcterms:modified xsi:type="dcterms:W3CDTF">2018-08-16T14:51:06Z</dcterms:modified>
</cp:coreProperties>
</file>