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3" r:id="rId4"/>
    <p:sldId id="264" r:id="rId5"/>
    <p:sldId id="262" r:id="rId6"/>
    <p:sldId id="257" r:id="rId7"/>
    <p:sldId id="258" r:id="rId8"/>
    <p:sldId id="259" r:id="rId9"/>
    <p:sldId id="260" r:id="rId10"/>
    <p:sldId id="265" r:id="rId11"/>
    <p:sldId id="261" r:id="rId12"/>
  </p:sldIdLst>
  <p:sldSz cx="10080625" cy="7559675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557F85B-8D98-4DD6-AAC9-C1A162BC6D8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BCD187-0577-4DAF-A11D-2E0A8B35961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C43F45-26F8-4A7D-9829-430667B45AE7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2DFCAB-2B03-4B88-B246-5C23227D9BF4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C10C5C-0A05-4E84-A8A8-78CD92D764AE}" type="slidenum">
              <a:t>‹Nr.›</a:t>
            </a:fld>
            <a:endParaRPr lang="de-DE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50653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099193-2C45-489D-B33C-975426846F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699A418-D1AA-4165-8852-A89765DCD84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66ED58D8-C9D9-4696-93FA-3D2D856310A2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A29BA0-EEBB-4C7C-AFAD-69995BEC3D16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1238B7-0D4B-48BE-9710-4105408DAF75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59D036-620C-4796-94F2-6DE2C1C9877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98433D8-E2C4-4710-9988-B8594701625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39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de-DE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AA6C96-BB25-4206-B5D3-1B77280E1C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4EBC2BE-CC65-4C61-A55C-624C2DF854E6}" type="slidenum">
              <a:t>1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CB6CD25-4EB3-49CA-885A-3FE26363C33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ADEA7F-FBCF-4EF0-B521-01682A7E52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AA6C96-BB25-4206-B5D3-1B77280E1C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4EBC2BE-CC65-4C61-A55C-624C2DF854E6}" type="slidenum">
              <a:t>2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CB6CD25-4EB3-49CA-885A-3FE26363C33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ADEA7F-FBCF-4EF0-B521-01682A7E52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  <p:extLst>
      <p:ext uri="{BB962C8B-B14F-4D97-AF65-F5344CB8AC3E}">
        <p14:creationId xmlns:p14="http://schemas.microsoft.com/office/powerpoint/2010/main" val="1413666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AA6C96-BB25-4206-B5D3-1B77280E1C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4EBC2BE-CC65-4C61-A55C-624C2DF854E6}" type="slidenum">
              <a:t>3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CB6CD25-4EB3-49CA-885A-3FE26363C33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ADEA7F-FBCF-4EF0-B521-01682A7E52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  <p:extLst>
      <p:ext uri="{BB962C8B-B14F-4D97-AF65-F5344CB8AC3E}">
        <p14:creationId xmlns:p14="http://schemas.microsoft.com/office/powerpoint/2010/main" val="31078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AA6C96-BB25-4206-B5D3-1B77280E1C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4EBC2BE-CC65-4C61-A55C-624C2DF854E6}" type="slidenum">
              <a:t>4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CB6CD25-4EB3-49CA-885A-3FE26363C33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ADEA7F-FBCF-4EF0-B521-01682A7E52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  <p:extLst>
      <p:ext uri="{BB962C8B-B14F-4D97-AF65-F5344CB8AC3E}">
        <p14:creationId xmlns:p14="http://schemas.microsoft.com/office/powerpoint/2010/main" val="1340574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33D1BC-6417-4DFD-8894-6BB376A7B6B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2E1B9C9-337B-4AA2-9CA5-05DC3D074CF8}" type="slidenum">
              <a:t>5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9F92F1B-BD0F-4F12-8615-844A5E11FFC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8F93C79-EC6F-4514-BF2F-5D3EE7FC343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E37196-EAE2-4339-9E4E-D194BE6BF46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6CF7D6B-54F6-463D-81EC-048391B08753}" type="slidenum">
              <a:t>6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8030D47-D1F7-4FFA-9456-4BE245946AC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657212D-CD8A-4B00-B306-7667D159AF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4A7BAB-D60D-4CA5-9F06-6240DB5B166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93CD183-BA5C-4F3F-A0E1-0ADF356B9047}" type="slidenum">
              <a:t>7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C561862-ADB9-4E95-8A7C-678A52A0E6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7CE2F3-E97E-498A-B660-971BA9B61B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sz="281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BF0AAA-96DA-4865-9D00-0C3B161737B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CE1417B-A72E-459B-A057-792B94E7C185}" type="slidenum">
              <a:t>8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E57F98A-9460-4915-B482-8FB2F4EB5CD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33B1B6F-42B0-4449-82A6-2F0DFCD95F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 sz="281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BF0AAA-96DA-4865-9D00-0C3B161737B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CE1417B-A72E-459B-A057-792B94E7C185}" type="slidenum">
              <a:t>9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E57F98A-9460-4915-B482-8FB2F4EB5CD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33B1B6F-42B0-4449-82A6-2F0DFCD95F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 sz="2810"/>
          </a:p>
        </p:txBody>
      </p:sp>
    </p:spTree>
    <p:extLst>
      <p:ext uri="{BB962C8B-B14F-4D97-AF65-F5344CB8AC3E}">
        <p14:creationId xmlns:p14="http://schemas.microsoft.com/office/powerpoint/2010/main" val="1866928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AB5262-4494-4298-8A3B-C650E79C1E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F001601-24C4-45C3-8A5F-118D1D243AD0}" type="slidenum">
              <a:t>10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E06886D-6495-4547-954F-B21E20BA5A3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21C1705-5903-4CCD-A931-F165B5CE3E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 sz="281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FFEE2-7B22-453C-AF8F-883ECD5AC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595BFF4-FE7B-4252-9D4F-E4C1F6CAD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866A66-9874-4F6A-A97B-70118C245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ABE62B-9F3D-4E45-A938-D442505EB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B7151B-6E6E-4493-A84C-717250A9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0765CB-2230-4943-ABD9-D26D7B24817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18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3762A-3176-483A-9116-C3164235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F005A8-F44E-40DE-9B7F-099DDABF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1FC683-F28F-4780-A324-D62544E8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D04F29-47AD-4994-9BF8-9B80013C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C58E49-06DC-4177-B97F-43DC64FA8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EE7C9D-EFE7-4DF1-B59C-E93F9C33841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05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10CBCB-0D6B-4B82-9DA4-5105206BB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39573F-50AC-475A-889F-C9D0F9A21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05AFA3-6393-4210-B0B3-E40C636F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E40EF9-B903-4B08-81CD-E0E5DBA9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EB9315-2E92-44FF-A8F4-A4F803FC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FBE38B4-CF55-40E6-99D6-80CE021E494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97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E47C0-7731-470E-9B63-93ADE5D1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5049F5-1569-4A8B-801E-9D3542330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D0A27C-EAAA-4BDB-999B-819B385CF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B63B17F-7D6F-4505-8F75-A07046695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8977B5-C419-4411-9D8F-CE5536174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65A249-27BB-4E65-A085-29991144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B3B88E-3F42-4D8E-9605-5B02E20E290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00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5D7B1-A882-4094-8D62-CDCCD2A9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698232-11B7-4F87-B96A-696C60DBD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620810-29B9-4E4E-9104-C41D1318B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A3DA28-64A0-48F5-B7E5-36DF68689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8146BED-A391-4ADC-96A0-D097E5B30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617D4CA-47C3-4F8A-95AE-BDDD91438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226BC20-B757-40BC-AB4E-FAF5146D0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B43739C-46FF-4A3D-8CD5-8E26B88DF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28377B-B0BD-4958-B416-BBECE39C2DA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61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E9AE0-45DF-4F9F-AC74-8D46599E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5F85D8-0640-4917-9D9D-FAAC02ED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8855A72-7704-47DA-8B30-F0CB3DADA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AE5C08-C0E1-410C-BE28-28EA0A37F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0E6B0B-A50D-4948-8056-76CAFD729CE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3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AF0C4A6-5E1E-44B6-8B9C-4BBB4928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E4227C-EBBA-4669-A5E4-C65880E2D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82F70A-BAEC-4E2D-A784-C6A2AFB9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4E0B6B-FA21-4E88-AA2C-79FB45AE6FC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499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8BCC-765F-4612-8FAC-A6C88DA65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739494-ABD7-4C0D-9715-883AEAA8B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8E5B50-DB56-4F3F-A416-84FC16752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DF9837-9D3E-4298-90BE-7055E280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94E208B-02E2-4686-873E-643F720C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6EB667-E6CA-4B35-A116-6B7C4F1D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1BD8112-D507-4638-BD23-41A7DAC5290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811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93090-2CE9-46D2-96AF-2FCDEB6E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56E011-B2C7-4C49-95AB-E367B1A63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EC2D87-F449-40EE-AD7C-934F7B07E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9E1D35-4F91-4845-818C-8FAC7D49E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DD911B-8170-4DE8-AF31-B7FBD5BF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2AAEEB-6116-4A96-AA08-9205E770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817F61-DE17-4392-B55E-ABD8619F2BB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09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76497-DF23-4F08-8EC2-DDA318AC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776B43-41C2-4756-BD59-35A35DDAF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B0BF6D-6F6B-4444-98B3-3C33C6E7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A27220-AA15-4D3E-8D33-A4CEDFA2B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2CC8F4-EFEA-4503-A2F5-3021E9BE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B7321D-2F2A-4B5E-BC3C-F99A8DFDD0C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CC452B1-63BC-4C39-8D82-24BDA4B5D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3AA3746-62C0-4DF2-B8B5-D61FBE207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B2786D-7557-4282-AD75-3B33C7D6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6C4FBD-F8B1-493B-92DB-4BC800999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0A5C8F-D81D-4097-9062-3AE88E7A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F08079-5F91-4FF0-B381-3E5219B0220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532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9EA29-C837-4556-8D85-53903BD64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A47D9-32C6-49D4-86DD-01289387A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8F424D-D8BE-4C15-B484-1AB483CCF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020771-CA5D-4CFA-A6FF-30A93C632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175EA456-B325-4FC1-B66F-4BE817D216A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073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153E5-8D7A-479F-86DE-C7EDEA0C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09BD17-E403-48D7-B3DD-BF696EE7C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1EC027-3BA6-4093-AE32-F10CD91B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7B03AE9-B6F4-4726-868E-1E8E223CF6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D3ABEACA-3A66-4F9D-89DC-DC57B907D75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355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D2744-DC61-4486-9E20-169E1803E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820894-DE4E-46AB-A15A-59F125FB9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1634CA-20BC-4D89-8DB8-2EC6AEA8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CB556F-B259-49E5-8B45-79796FCE02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2568C6D9-1EF5-48C5-BD98-762125427DB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668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DCA8B-DCB4-44A2-88E7-454A2171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CF5569-A447-44A6-AD2E-9B8B410D0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AC08E93-9C46-4421-A9B1-9F9126F2B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F01C18-B6DE-4890-8192-E6CA6C5C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22E128-3EDA-4816-929E-BBF85399F8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4C4D9A4-96C7-4712-A31B-4BFC67BED0E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9969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D016F-793F-4AC1-9DCF-A23AE389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7B47D5-FD10-4333-9A56-B8D3B6DD1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266A4E1-06F1-4F5F-9B4B-FB12E3105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AE09B07-D5C1-4E4A-A814-8A387450E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88019E3-39E3-4F64-A97D-BEEAC785B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4C1385E-1420-400C-901A-4A3F2EE3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E1CF445-DF2A-4A17-BD19-CA9407597A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2D30F5D-ECDB-4254-BF70-6E4EC7F48BB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40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812CB-85C7-43ED-B020-0A108FF1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0BFF3D-970E-4992-9361-DB3E6DB55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830BF6-D520-4B14-9F50-4EB6BBB2D3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92252F14-296B-4104-81F4-D34422887DF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7985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E0850C-DF2B-4DCB-9C22-8054E319E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B2591E5-139A-4626-B17C-A9A489FC6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D9B96FED-70C3-4F1F-A45B-A90D89B1A93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395866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99870-6D7C-4C0B-8983-386DBA8F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B6C6A1-FD72-4B03-9A93-269A5B168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B818D3-8D69-44AA-8C0E-6D7C0A304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20CC8-22EC-400D-B062-0866166F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11A50B-58AA-492D-BFDE-B7F503F9FA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280FD081-F257-43D4-AD53-3E2EAEFD640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877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7F1F3-199B-4222-943F-D4BA3BB2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C0FD0D5-66F4-488E-837D-FC0579688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305F81-5BB7-4C40-8013-AA2EE1F1C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F9F362-5FFE-42F4-A2E1-8C3A29514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67D072-AD20-4B1C-A258-6B449C6F7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2BEA1F8-9544-42D1-836A-1DE5BBF4DC8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534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A1411-0F54-47DC-A412-B95D265A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FD9CDE7-9236-4452-96DE-D79B65691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40371E-1E26-4232-9E0E-489C294D6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619D26-D3B0-4B29-817E-E3026BDA08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1BF5660-0C70-489B-BB8A-F5818CD7D46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230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1D86B77-1A85-4BBD-8C0C-EF0ECB0AB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E80605-0FA6-4063-A12F-80AFC1749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AE0265-8609-4C27-883C-655ABBFCD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34C8EF-6C5F-4E6C-A0DB-97C7489655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1713080-5E36-440F-ADA2-564CCE891EC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346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84F7F6E-86CE-445D-BF15-225FEB9E48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5C03A2-42EB-4F24-8399-F288339E9D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9E78AC-C197-4C70-ADF7-463DB6DE762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516FB8-66A8-454C-BD82-048BEA4320D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894DE0-7692-4E69-B741-1179F44ADF4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91FDA0D-7E5B-41E6-BE8E-93EEA9E1A389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de-DE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de-DE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1AC2FB0-4D6C-4332-96CB-4BD7BA751959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360" y="6878160"/>
            <a:ext cx="10079640" cy="6818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platzhalter 2">
            <a:extLst>
              <a:ext uri="{FF2B5EF4-FFF2-40B4-BE49-F238E27FC236}">
                <a16:creationId xmlns:a16="http://schemas.microsoft.com/office/drawing/2014/main" id="{1560B695-7EBC-4390-AFDA-8952E35325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4AE71A9-4C53-47AA-8CCC-8144FC3C33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7219C9-A319-4F42-8CA1-EB84593390C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184000" y="6966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1335EA-7799-48C4-B49B-974C95FF598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587720" y="6966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de-DE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B101392B-FE8C-44F1-81D5-9D0668AC0946}" type="slidenum"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19101F5-FF64-4916-A5E4-F483E0397823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/>
            <a:alphaModFix amt="10000"/>
          </a:blip>
          <a:srcRect/>
          <a:stretch>
            <a:fillRect/>
          </a:stretch>
        </p:blipFill>
        <p:spPr>
          <a:xfrm>
            <a:off x="145800" y="2571839"/>
            <a:ext cx="9842040" cy="24379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hangingPunct="0">
        <a:tabLst/>
        <a:defRPr lang="de-DE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Verdana" pitchFamily="34"/>
          <a:ea typeface="Microsoft YaHei" pitchFamily="2"/>
        </a:defRPr>
      </a:lvl1pPr>
    </p:titleStyle>
    <p:bodyStyle>
      <a:lvl1pPr marL="0" marR="0" indent="0" hangingPunct="0">
        <a:spcBef>
          <a:spcPts val="1417"/>
        </a:spcBef>
        <a:spcAft>
          <a:spcPts val="0"/>
        </a:spcAft>
        <a:tabLst/>
        <a:defRPr lang="de-DE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Verdana" pitchFamily="34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C80B4-1373-4F76-9009-1FD0FEFDDD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470737"/>
            <a:ext cx="9071640" cy="923330"/>
          </a:xfrm>
        </p:spPr>
        <p:txBody>
          <a:bodyPr>
            <a:spAutoFit/>
          </a:bodyPr>
          <a:lstStyle/>
          <a:p>
            <a:pPr lvl="0"/>
            <a:r>
              <a:rPr lang="de-DE" sz="6000" dirty="0">
                <a:solidFill>
                  <a:srgbClr val="ED1C24"/>
                </a:solidFill>
              </a:rPr>
              <a:t>{</a:t>
            </a:r>
            <a:r>
              <a:rPr lang="de-DE" sz="6000" dirty="0" err="1">
                <a:solidFill>
                  <a:srgbClr val="ED1C24"/>
                </a:solidFill>
              </a:rPr>
              <a:t>code</a:t>
            </a:r>
            <a:r>
              <a:rPr lang="de-DE" sz="6000" dirty="0">
                <a:solidFill>
                  <a:srgbClr val="ED1C24"/>
                </a:solidFill>
              </a:rPr>
              <a:t>}</a:t>
            </a:r>
            <a:r>
              <a:rPr lang="de-DE" sz="6000" dirty="0"/>
              <a:t>.</a:t>
            </a:r>
            <a:r>
              <a:rPr lang="de-DE" sz="6000" dirty="0" err="1"/>
              <a:t>racer</a:t>
            </a:r>
            <a:endParaRPr lang="de-DE" sz="60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776F0F-F612-49DD-A2A0-B29228A43AD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2707070"/>
            <a:ext cx="9071640" cy="2508379"/>
          </a:xfrm>
        </p:spPr>
        <p:txBody>
          <a:bodyPr anchor="ctr">
            <a:spAutoFit/>
          </a:bodyPr>
          <a:lstStyle/>
          <a:p>
            <a:pPr lvl="0" algn="ctr"/>
            <a:endParaRPr lang="de-DE" dirty="0">
              <a:latin typeface="Liberation Sans" pitchFamily="18"/>
            </a:endParaRPr>
          </a:p>
          <a:p>
            <a:pPr lvl="0" algn="ctr"/>
            <a:endParaRPr lang="de-DE" dirty="0">
              <a:latin typeface="Liberation Sans" pitchFamily="18"/>
            </a:endParaRPr>
          </a:p>
          <a:p>
            <a:pPr lvl="0" algn="ctr"/>
            <a:endParaRPr lang="de-DE" dirty="0">
              <a:latin typeface="Liberation Sans" pitchFamily="18"/>
            </a:endParaRPr>
          </a:p>
          <a:p>
            <a:pPr lvl="0" algn="ctr"/>
            <a:r>
              <a:rPr lang="de-DE" dirty="0">
                <a:latin typeface="Liberation Sans" pitchFamily="18"/>
              </a:rPr>
              <a:t>Wenn was noch nicht drinsteht … kommt noch!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0AA8B5-D622-4DD5-9311-145447D74872}"/>
              </a:ext>
            </a:extLst>
          </p:cNvPr>
          <p:cNvSpPr txBox="1"/>
          <p:nvPr/>
        </p:nvSpPr>
        <p:spPr>
          <a:xfrm>
            <a:off x="1966591" y="2614936"/>
            <a:ext cx="5906531" cy="1978319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/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3200" b="0" i="0" u="none" strike="noStrike" kern="1200" cap="none" dirty="0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Das ultimative Handbuch</a:t>
            </a:r>
          </a:p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3200" dirty="0"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3200" b="0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3200" dirty="0">
                <a:latin typeface="Liberation Sans" pitchFamily="18"/>
                <a:ea typeface="Microsoft YaHei" pitchFamily="2"/>
                <a:cs typeface="Arial Unicode MS" pitchFamily="2"/>
              </a:rPr>
              <a:t>Wird ständig weitergeschrieben</a:t>
            </a:r>
            <a:endParaRPr lang="de-DE" sz="3200" b="0" i="0" u="none" strike="noStrike" kern="1200" cap="none" dirty="0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C80B4-1373-4F76-9009-1FD0FEFDDD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686179"/>
            <a:ext cx="9071640" cy="492443"/>
          </a:xfrm>
        </p:spPr>
        <p:txBody>
          <a:bodyPr>
            <a:spAutoFit/>
          </a:bodyPr>
          <a:lstStyle/>
          <a:p>
            <a:pPr lvl="0"/>
            <a:r>
              <a:rPr lang="de-DE" altLang="de-DE" dirty="0"/>
              <a:t>Was hat und was kann ein </a:t>
            </a:r>
            <a:r>
              <a:rPr lang="de-DE" dirty="0">
                <a:solidFill>
                  <a:srgbClr val="ED1C24"/>
                </a:solidFill>
              </a:rPr>
              <a:t>{</a:t>
            </a:r>
            <a:r>
              <a:rPr lang="de-DE" dirty="0" err="1">
                <a:solidFill>
                  <a:srgbClr val="ED1C24"/>
                </a:solidFill>
              </a:rPr>
              <a:t>code</a:t>
            </a:r>
            <a:r>
              <a:rPr lang="de-DE" dirty="0">
                <a:solidFill>
                  <a:srgbClr val="ED1C24"/>
                </a:solidFill>
              </a:rPr>
              <a:t>}</a:t>
            </a:r>
            <a:r>
              <a:rPr lang="de-DE" dirty="0"/>
              <a:t>.</a:t>
            </a:r>
            <a:r>
              <a:rPr lang="de-DE" dirty="0" err="1"/>
              <a:t>racer</a:t>
            </a:r>
            <a:endParaRPr lang="de-DE" dirty="0"/>
          </a:p>
        </p:txBody>
      </p:sp>
      <p:sp>
        <p:nvSpPr>
          <p:cNvPr id="5" name="AutoShape 1">
            <a:extLst>
              <a:ext uri="{FF2B5EF4-FFF2-40B4-BE49-F238E27FC236}">
                <a16:creationId xmlns:a16="http://schemas.microsoft.com/office/drawing/2014/main" id="{BBE2EB58-BF28-4AA6-8049-4751AAA8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2952750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RACER_VORWAERTS</a:t>
            </a:r>
          </a:p>
          <a:p>
            <a:pPr algn="ctr"/>
            <a:r>
              <a:rPr lang="de-DE" altLang="de-DE" sz="1000"/>
              <a:t>- Motor links und rechts  vorwärts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85F04A8-6AA6-4876-9C25-104515118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1944688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ABSTAND MESSEN</a:t>
            </a:r>
          </a:p>
          <a:p>
            <a:pPr algn="ctr"/>
            <a:r>
              <a:rPr lang="de-DE" altLang="de-DE" sz="1000"/>
              <a:t>- Abstand vorn (Servo  in der Mitte)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56F828B6-B4E2-44DD-B4FA-4414ABB14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1944688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RACER_ANHALTEN</a:t>
            </a:r>
          </a:p>
          <a:p>
            <a:pPr algn="ctr"/>
            <a:r>
              <a:rPr lang="de-DE" altLang="de-DE" sz="1000"/>
              <a:t>- Motor links und rechts aus</a:t>
            </a: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ADAA2E40-6793-48A3-9425-70891507A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4967288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RACER_RECHTS_DREHEN</a:t>
            </a:r>
          </a:p>
          <a:p>
            <a:pPr algn="ctr"/>
            <a:r>
              <a:rPr lang="de-DE" altLang="de-DE" sz="1000"/>
              <a:t>- beide Motoren gleichzeitig:  </a:t>
            </a:r>
          </a:p>
          <a:p>
            <a:pPr algn="ctr"/>
            <a:r>
              <a:rPr lang="de-DE" altLang="de-DE" sz="1000"/>
              <a:t>. links kurz vorwärts</a:t>
            </a:r>
          </a:p>
          <a:p>
            <a:pPr algn="ctr"/>
            <a:r>
              <a:rPr lang="de-DE" altLang="de-DE" sz="1000"/>
              <a:t>. rechts kurz rückwärts</a:t>
            </a: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0D3C5D01-CA13-4926-83B2-38B705297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5975350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RACER_LINKS_DREHEN</a:t>
            </a:r>
          </a:p>
          <a:p>
            <a:pPr algn="ctr"/>
            <a:r>
              <a:rPr lang="de-DE" altLang="de-DE" sz="1000"/>
              <a:t>- beide Motoren gleichzeitig:  </a:t>
            </a:r>
          </a:p>
          <a:p>
            <a:pPr algn="ctr"/>
            <a:r>
              <a:rPr lang="de-DE" altLang="de-DE" sz="1000"/>
              <a:t>. links kurz rückwärts</a:t>
            </a:r>
          </a:p>
          <a:p>
            <a:pPr algn="ctr"/>
            <a:r>
              <a:rPr lang="de-DE" altLang="de-DE" sz="1000"/>
              <a:t>. rechts kurz vorwärts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5EBD57F0-000B-4AEB-A8B8-BC520FE78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3959225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RACER_RUECKWAERTS</a:t>
            </a:r>
          </a:p>
          <a:p>
            <a:pPr algn="ctr"/>
            <a:r>
              <a:rPr lang="de-DE" altLang="de-DE" sz="1000"/>
              <a:t>- Motor links und rechts  rückwärts</a:t>
            </a: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B9FD8202-C5CD-4E18-8A52-8B3323671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5" y="1944688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SERVO_MITTE</a:t>
            </a:r>
          </a:p>
          <a:p>
            <a:pPr algn="ctr"/>
            <a:r>
              <a:rPr lang="de-DE" altLang="de-DE" sz="1000"/>
              <a:t>- Ultraschallsensor nach vorn</a:t>
            </a: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4AD85BB6-A01B-41E2-B1A6-53A9AD6B8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5" y="2952750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SERVO_LINKS</a:t>
            </a:r>
          </a:p>
          <a:p>
            <a:pPr algn="ctr"/>
            <a:r>
              <a:rPr lang="de-DE" altLang="de-DE" sz="1000"/>
              <a:t>- Ultraschallsensor  nach links drehen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F263C794-B5CC-4049-BDB9-9E76BE6D9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5" y="3959225"/>
            <a:ext cx="2232025" cy="863600"/>
          </a:xfrm>
          <a:prstGeom prst="roundRect">
            <a:avLst>
              <a:gd name="adj" fmla="val 181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SERVO_RECHTS</a:t>
            </a:r>
          </a:p>
          <a:p>
            <a:pPr algn="ctr"/>
            <a:r>
              <a:rPr lang="de-DE" altLang="de-DE" sz="1000"/>
              <a:t>- Ultraschallsensor nach rechts drehen</a:t>
            </a: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5CEFA247-B815-4A04-BC27-25D93E8E8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1295400"/>
            <a:ext cx="7778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de-DE"/>
              <a:t>Servo</a:t>
            </a: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81F15F45-F52C-411E-9887-5A3AB66D7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25" y="1309688"/>
            <a:ext cx="19335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de-DE"/>
              <a:t>Ultraschallsensor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F94151A7-56DF-4642-9002-8A45502EF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1309688"/>
            <a:ext cx="185896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de-DE" dirty="0"/>
              <a:t>Antriebsmotoren</a:t>
            </a:r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4892FE75-5D69-4912-90A3-D08772579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0" y="1655763"/>
            <a:ext cx="7991475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C610AA4D-54B3-49C5-85EE-055FC5A8F7D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6363" y="4067175"/>
            <a:ext cx="13112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de-DE" altLang="de-DE">
                <a:solidFill>
                  <a:srgbClr val="999999"/>
                </a:solidFill>
              </a:rPr>
              <a:t>Funktionen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2E19B6FF-89C0-4F65-9553-7ADA133EF1A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87363" y="1325563"/>
            <a:ext cx="5492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/>
          <a:p>
            <a:r>
              <a:rPr lang="de-DE" altLang="de-DE" dirty="0">
                <a:solidFill>
                  <a:srgbClr val="999999"/>
                </a:solidFill>
              </a:rPr>
              <a:t>Teil</a:t>
            </a:r>
          </a:p>
        </p:txBody>
      </p:sp>
    </p:spTree>
    <p:extLst>
      <p:ext uri="{BB962C8B-B14F-4D97-AF65-F5344CB8AC3E}">
        <p14:creationId xmlns:p14="http://schemas.microsoft.com/office/powerpoint/2010/main" val="12423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C80B4-1373-4F76-9009-1FD0FEFDDD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492" y="113843"/>
            <a:ext cx="9071640" cy="430887"/>
          </a:xfrm>
        </p:spPr>
        <p:txBody>
          <a:bodyPr>
            <a:spAutoFit/>
          </a:bodyPr>
          <a:lstStyle/>
          <a:p>
            <a:pPr lvl="0"/>
            <a:r>
              <a:rPr lang="de-DE" sz="2800" dirty="0">
                <a:solidFill>
                  <a:schemeClr val="tx1"/>
                </a:solidFill>
              </a:rPr>
              <a:t>Wie fährt ein </a:t>
            </a:r>
            <a:r>
              <a:rPr lang="de-DE" sz="2800" dirty="0">
                <a:solidFill>
                  <a:srgbClr val="ED1C24"/>
                </a:solidFill>
              </a:rPr>
              <a:t>{</a:t>
            </a:r>
            <a:r>
              <a:rPr lang="de-DE" sz="2800" dirty="0" err="1">
                <a:solidFill>
                  <a:srgbClr val="ED1C24"/>
                </a:solidFill>
              </a:rPr>
              <a:t>code</a:t>
            </a:r>
            <a:r>
              <a:rPr lang="de-DE" sz="2800" dirty="0">
                <a:solidFill>
                  <a:srgbClr val="ED1C24"/>
                </a:solidFill>
              </a:rPr>
              <a:t>}</a:t>
            </a:r>
            <a:r>
              <a:rPr lang="de-DE" sz="2800" dirty="0"/>
              <a:t>.</a:t>
            </a:r>
            <a:r>
              <a:rPr lang="de-DE" sz="2800" dirty="0" err="1"/>
              <a:t>racer</a:t>
            </a:r>
            <a:r>
              <a:rPr lang="de-DE" sz="2800" dirty="0"/>
              <a:t> ohne anzuecken?</a:t>
            </a:r>
          </a:p>
        </p:txBody>
      </p:sp>
      <p:sp>
        <p:nvSpPr>
          <p:cNvPr id="53" name="AutoShape 1">
            <a:extLst>
              <a:ext uri="{FF2B5EF4-FFF2-40B4-BE49-F238E27FC236}">
                <a16:creationId xmlns:a16="http://schemas.microsoft.com/office/drawing/2014/main" id="{AB2D168E-1FCD-4CAC-8556-CEF05AD25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1476375"/>
            <a:ext cx="2232025" cy="360363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RACER_VORWAERTS</a:t>
            </a:r>
          </a:p>
        </p:txBody>
      </p:sp>
      <p:sp>
        <p:nvSpPr>
          <p:cNvPr id="54" name="AutoShape 2">
            <a:extLst>
              <a:ext uri="{FF2B5EF4-FFF2-40B4-BE49-F238E27FC236}">
                <a16:creationId xmlns:a16="http://schemas.microsoft.com/office/drawing/2014/main" id="{299D42E6-B928-4FA5-B47C-59E226BCD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2376488"/>
            <a:ext cx="2232025" cy="360362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ABSTAND MESSEN</a:t>
            </a:r>
          </a:p>
        </p:txBody>
      </p:sp>
      <p:sp>
        <p:nvSpPr>
          <p:cNvPr id="55" name="AutoShape 3">
            <a:extLst>
              <a:ext uri="{FF2B5EF4-FFF2-40B4-BE49-F238E27FC236}">
                <a16:creationId xmlns:a16="http://schemas.microsoft.com/office/drawing/2014/main" id="{18A077F5-713F-4A4C-BB40-7D6553E3D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2990850"/>
            <a:ext cx="2232025" cy="360363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RACER_ANHALTEN</a:t>
            </a:r>
          </a:p>
        </p:txBody>
      </p:sp>
      <p:sp>
        <p:nvSpPr>
          <p:cNvPr id="56" name="AutoShape 4">
            <a:extLst>
              <a:ext uri="{FF2B5EF4-FFF2-40B4-BE49-F238E27FC236}">
                <a16:creationId xmlns:a16="http://schemas.microsoft.com/office/drawing/2014/main" id="{A220C956-3064-4D81-BBA4-CACCF3039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6048375"/>
            <a:ext cx="2232025" cy="360363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RACER_RECHTS_DREHEN</a:t>
            </a:r>
          </a:p>
        </p:txBody>
      </p:sp>
      <p:sp>
        <p:nvSpPr>
          <p:cNvPr id="57" name="AutoShape 5">
            <a:extLst>
              <a:ext uri="{FF2B5EF4-FFF2-40B4-BE49-F238E27FC236}">
                <a16:creationId xmlns:a16="http://schemas.microsoft.com/office/drawing/2014/main" id="{5BD01B6D-2B65-4C39-805F-58F932C1D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6048375"/>
            <a:ext cx="2232025" cy="360363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RACER_LINKS_DREHEN</a:t>
            </a:r>
          </a:p>
        </p:txBody>
      </p:sp>
      <p:sp>
        <p:nvSpPr>
          <p:cNvPr id="58" name="AutoShape 6">
            <a:extLst>
              <a:ext uri="{FF2B5EF4-FFF2-40B4-BE49-F238E27FC236}">
                <a16:creationId xmlns:a16="http://schemas.microsoft.com/office/drawing/2014/main" id="{15E6C882-569C-40CB-855F-F4E5A69DF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1922463"/>
            <a:ext cx="2232025" cy="360362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SERVO_MITTE</a:t>
            </a:r>
          </a:p>
        </p:txBody>
      </p:sp>
      <p:sp>
        <p:nvSpPr>
          <p:cNvPr id="59" name="AutoShape 7">
            <a:extLst>
              <a:ext uri="{FF2B5EF4-FFF2-40B4-BE49-F238E27FC236}">
                <a16:creationId xmlns:a16="http://schemas.microsoft.com/office/drawing/2014/main" id="{720F1579-0A2F-413E-BF2D-17F0E8FA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3455988"/>
            <a:ext cx="2232025" cy="360362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SERVO_LINKS</a:t>
            </a:r>
          </a:p>
        </p:txBody>
      </p:sp>
      <p:sp>
        <p:nvSpPr>
          <p:cNvPr id="60" name="AutoShape 8">
            <a:extLst>
              <a:ext uri="{FF2B5EF4-FFF2-40B4-BE49-F238E27FC236}">
                <a16:creationId xmlns:a16="http://schemas.microsoft.com/office/drawing/2014/main" id="{6974A96A-EB7B-4A4E-8FED-EE6A458B7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392613"/>
            <a:ext cx="2232025" cy="360362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SERVO_RECHTS</a:t>
            </a:r>
          </a:p>
        </p:txBody>
      </p:sp>
      <p:sp>
        <p:nvSpPr>
          <p:cNvPr id="61" name="AutoShape 10">
            <a:extLst>
              <a:ext uri="{FF2B5EF4-FFF2-40B4-BE49-F238E27FC236}">
                <a16:creationId xmlns:a16="http://schemas.microsoft.com/office/drawing/2014/main" id="{32443F2F-7703-4464-B443-1B5A4B68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808288"/>
            <a:ext cx="1584325" cy="720725"/>
          </a:xfrm>
          <a:prstGeom prst="diamond">
            <a:avLst/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3820" rIns="90000" bIns="45000" anchor="ctr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000"/>
              <a:t>ABSTAND</a:t>
            </a:r>
          </a:p>
          <a:p>
            <a:pPr algn="ctr"/>
            <a:r>
              <a:rPr lang="de-DE" altLang="de-DE" sz="1000"/>
              <a:t>größer</a:t>
            </a:r>
          </a:p>
          <a:p>
            <a:pPr algn="ctr"/>
            <a:r>
              <a:rPr lang="de-DE" altLang="de-DE" sz="1000"/>
              <a:t>10cm?</a:t>
            </a:r>
          </a:p>
        </p:txBody>
      </p:sp>
      <p:sp>
        <p:nvSpPr>
          <p:cNvPr id="62" name="AutoShape 11">
            <a:extLst>
              <a:ext uri="{FF2B5EF4-FFF2-40B4-BE49-F238E27FC236}">
                <a16:creationId xmlns:a16="http://schemas.microsoft.com/office/drawing/2014/main" id="{34BE08F8-2004-4EAE-A583-F1800930D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3924300"/>
            <a:ext cx="2232025" cy="360363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ABSTAND MESSEN</a:t>
            </a:r>
          </a:p>
        </p:txBody>
      </p:sp>
      <p:sp>
        <p:nvSpPr>
          <p:cNvPr id="63" name="AutoShape 12">
            <a:extLst>
              <a:ext uri="{FF2B5EF4-FFF2-40B4-BE49-F238E27FC236}">
                <a16:creationId xmlns:a16="http://schemas.microsoft.com/office/drawing/2014/main" id="{ADF67BE5-BB9E-4380-B710-141C0059E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859338"/>
            <a:ext cx="2232025" cy="360362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ABSTAND MESSEN</a:t>
            </a:r>
          </a:p>
        </p:txBody>
      </p:sp>
      <p:sp>
        <p:nvSpPr>
          <p:cNvPr id="64" name="AutoShape 13">
            <a:extLst>
              <a:ext uri="{FF2B5EF4-FFF2-40B4-BE49-F238E27FC236}">
                <a16:creationId xmlns:a16="http://schemas.microsoft.com/office/drawing/2014/main" id="{0B002379-63CD-4DF8-B3AE-CF2C1296D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675" y="5327650"/>
            <a:ext cx="1584325" cy="720725"/>
          </a:xfrm>
          <a:prstGeom prst="diamond">
            <a:avLst/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3820" rIns="90000" bIns="45000" anchor="ctr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000"/>
              <a:t>Welcher </a:t>
            </a:r>
          </a:p>
          <a:p>
            <a:pPr algn="ctr"/>
            <a:r>
              <a:rPr lang="de-DE" altLang="de-DE" sz="1000"/>
              <a:t>ABSTAND</a:t>
            </a:r>
          </a:p>
          <a:p>
            <a:pPr algn="ctr"/>
            <a:r>
              <a:rPr lang="de-DE" altLang="de-DE" sz="1000"/>
              <a:t>Ist größer</a:t>
            </a:r>
          </a:p>
          <a:p>
            <a:pPr algn="ctr"/>
            <a:r>
              <a:rPr lang="de-DE" altLang="de-DE" sz="1000"/>
              <a:t>?</a:t>
            </a:r>
          </a:p>
        </p:txBody>
      </p:sp>
      <p:cxnSp>
        <p:nvCxnSpPr>
          <p:cNvPr id="65" name="AutoShape 14">
            <a:extLst>
              <a:ext uri="{FF2B5EF4-FFF2-40B4-BE49-F238E27FC236}">
                <a16:creationId xmlns:a16="http://schemas.microsoft.com/office/drawing/2014/main" id="{5B315BA1-E537-4FB5-AEEE-72ADF5DEFE58}"/>
              </a:ext>
            </a:extLst>
          </p:cNvPr>
          <p:cNvCxnSpPr>
            <a:cxnSpLocks noChangeShapeType="1"/>
            <a:stCxn id="58" idx="2"/>
            <a:endCxn id="54" idx="0"/>
          </p:cNvCxnSpPr>
          <p:nvPr/>
        </p:nvCxnSpPr>
        <p:spPr bwMode="auto">
          <a:xfrm>
            <a:off x="3168650" y="2282825"/>
            <a:ext cx="1588" cy="93663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6" name="AutoShape 15">
            <a:extLst>
              <a:ext uri="{FF2B5EF4-FFF2-40B4-BE49-F238E27FC236}">
                <a16:creationId xmlns:a16="http://schemas.microsoft.com/office/drawing/2014/main" id="{B5F87E51-8B28-47C3-A203-6C9589D86A95}"/>
              </a:ext>
            </a:extLst>
          </p:cNvPr>
          <p:cNvCxnSpPr>
            <a:cxnSpLocks noChangeShapeType="1"/>
            <a:stCxn id="54" idx="2"/>
            <a:endCxn id="61" idx="0"/>
          </p:cNvCxnSpPr>
          <p:nvPr/>
        </p:nvCxnSpPr>
        <p:spPr bwMode="auto">
          <a:xfrm>
            <a:off x="3168650" y="2735263"/>
            <a:ext cx="1588" cy="73025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7" name="AutoShape 16">
            <a:extLst>
              <a:ext uri="{FF2B5EF4-FFF2-40B4-BE49-F238E27FC236}">
                <a16:creationId xmlns:a16="http://schemas.microsoft.com/office/drawing/2014/main" id="{14383767-0B37-4E1A-A79D-E18AF838269B}"/>
              </a:ext>
            </a:extLst>
          </p:cNvPr>
          <p:cNvCxnSpPr>
            <a:cxnSpLocks noChangeShapeType="1"/>
            <a:stCxn id="53" idx="2"/>
            <a:endCxn id="58" idx="0"/>
          </p:cNvCxnSpPr>
          <p:nvPr/>
        </p:nvCxnSpPr>
        <p:spPr bwMode="auto">
          <a:xfrm>
            <a:off x="3168650" y="1836738"/>
            <a:ext cx="1588" cy="87312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8" name="AutoShape 17">
            <a:extLst>
              <a:ext uri="{FF2B5EF4-FFF2-40B4-BE49-F238E27FC236}">
                <a16:creationId xmlns:a16="http://schemas.microsoft.com/office/drawing/2014/main" id="{C63CBF8D-FF4A-41C7-8082-449BD5D56F90}"/>
              </a:ext>
            </a:extLst>
          </p:cNvPr>
          <p:cNvCxnSpPr>
            <a:cxnSpLocks noChangeShapeType="1"/>
            <a:stCxn id="61" idx="3"/>
            <a:endCxn id="55" idx="1"/>
          </p:cNvCxnSpPr>
          <p:nvPr/>
        </p:nvCxnSpPr>
        <p:spPr bwMode="auto">
          <a:xfrm>
            <a:off x="3959225" y="3168650"/>
            <a:ext cx="1106488" cy="3175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9" name="AutoShape 18">
            <a:extLst>
              <a:ext uri="{FF2B5EF4-FFF2-40B4-BE49-F238E27FC236}">
                <a16:creationId xmlns:a16="http://schemas.microsoft.com/office/drawing/2014/main" id="{665B3FFD-FA41-493F-A8F8-292927987543}"/>
              </a:ext>
            </a:extLst>
          </p:cNvPr>
          <p:cNvCxnSpPr>
            <a:cxnSpLocks noChangeShapeType="1"/>
            <a:stCxn id="55" idx="2"/>
            <a:endCxn id="59" idx="0"/>
          </p:cNvCxnSpPr>
          <p:nvPr/>
        </p:nvCxnSpPr>
        <p:spPr bwMode="auto">
          <a:xfrm>
            <a:off x="6183313" y="3351213"/>
            <a:ext cx="9525" cy="104775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0" name="AutoShape 19">
            <a:extLst>
              <a:ext uri="{FF2B5EF4-FFF2-40B4-BE49-F238E27FC236}">
                <a16:creationId xmlns:a16="http://schemas.microsoft.com/office/drawing/2014/main" id="{67105AD9-7B7D-4D29-9BE6-00440FD1AB9A}"/>
              </a:ext>
            </a:extLst>
          </p:cNvPr>
          <p:cNvCxnSpPr>
            <a:cxnSpLocks noChangeShapeType="1"/>
            <a:stCxn id="59" idx="2"/>
            <a:endCxn id="62" idx="0"/>
          </p:cNvCxnSpPr>
          <p:nvPr/>
        </p:nvCxnSpPr>
        <p:spPr bwMode="auto">
          <a:xfrm>
            <a:off x="6191250" y="3816350"/>
            <a:ext cx="1588" cy="10795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1" name="AutoShape 20">
            <a:extLst>
              <a:ext uri="{FF2B5EF4-FFF2-40B4-BE49-F238E27FC236}">
                <a16:creationId xmlns:a16="http://schemas.microsoft.com/office/drawing/2014/main" id="{1DFA9E41-1FEF-4276-AE9D-6E160533E5B6}"/>
              </a:ext>
            </a:extLst>
          </p:cNvPr>
          <p:cNvCxnSpPr>
            <a:cxnSpLocks noChangeShapeType="1"/>
            <a:stCxn id="62" idx="2"/>
            <a:endCxn id="60" idx="0"/>
          </p:cNvCxnSpPr>
          <p:nvPr/>
        </p:nvCxnSpPr>
        <p:spPr bwMode="auto">
          <a:xfrm>
            <a:off x="6191250" y="4284663"/>
            <a:ext cx="1588" cy="10795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2" name="AutoShape 21">
            <a:extLst>
              <a:ext uri="{FF2B5EF4-FFF2-40B4-BE49-F238E27FC236}">
                <a16:creationId xmlns:a16="http://schemas.microsoft.com/office/drawing/2014/main" id="{19F9475D-CECD-4E21-B3F5-52583A21DC5C}"/>
              </a:ext>
            </a:extLst>
          </p:cNvPr>
          <p:cNvCxnSpPr>
            <a:cxnSpLocks noChangeShapeType="1"/>
            <a:stCxn id="60" idx="2"/>
            <a:endCxn id="63" idx="0"/>
          </p:cNvCxnSpPr>
          <p:nvPr/>
        </p:nvCxnSpPr>
        <p:spPr bwMode="auto">
          <a:xfrm>
            <a:off x="6191250" y="4751388"/>
            <a:ext cx="1588" cy="10795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3" name="AutoShape 22">
            <a:extLst>
              <a:ext uri="{FF2B5EF4-FFF2-40B4-BE49-F238E27FC236}">
                <a16:creationId xmlns:a16="http://schemas.microsoft.com/office/drawing/2014/main" id="{565B1E7A-395C-4BF1-BE7E-80D1FA190EE5}"/>
              </a:ext>
            </a:extLst>
          </p:cNvPr>
          <p:cNvCxnSpPr>
            <a:cxnSpLocks noChangeShapeType="1"/>
            <a:stCxn id="63" idx="2"/>
            <a:endCxn id="64" idx="0"/>
          </p:cNvCxnSpPr>
          <p:nvPr/>
        </p:nvCxnSpPr>
        <p:spPr bwMode="auto">
          <a:xfrm>
            <a:off x="6191250" y="5219700"/>
            <a:ext cx="1588" cy="10795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4" name="AutoShape 23">
            <a:extLst>
              <a:ext uri="{FF2B5EF4-FFF2-40B4-BE49-F238E27FC236}">
                <a16:creationId xmlns:a16="http://schemas.microsoft.com/office/drawing/2014/main" id="{8693DCD1-558E-4DF0-B0A8-18EC3B9BFEC7}"/>
              </a:ext>
            </a:extLst>
          </p:cNvPr>
          <p:cNvCxnSpPr>
            <a:cxnSpLocks noChangeShapeType="1"/>
            <a:stCxn id="64" idx="1"/>
            <a:endCxn id="57" idx="0"/>
          </p:cNvCxnSpPr>
          <p:nvPr/>
        </p:nvCxnSpPr>
        <p:spPr bwMode="auto">
          <a:xfrm flipH="1">
            <a:off x="4606925" y="5688013"/>
            <a:ext cx="795338" cy="360362"/>
          </a:xfrm>
          <a:prstGeom prst="bentConnector2">
            <a:avLst/>
          </a:prstGeom>
          <a:noFill/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5" name="AutoShape 24">
            <a:extLst>
              <a:ext uri="{FF2B5EF4-FFF2-40B4-BE49-F238E27FC236}">
                <a16:creationId xmlns:a16="http://schemas.microsoft.com/office/drawing/2014/main" id="{4342DD31-EE2D-426D-A8E6-2624DF5C3B6F}"/>
              </a:ext>
            </a:extLst>
          </p:cNvPr>
          <p:cNvCxnSpPr>
            <a:cxnSpLocks noChangeShapeType="1"/>
            <a:stCxn id="64" idx="3"/>
            <a:endCxn id="56" idx="0"/>
          </p:cNvCxnSpPr>
          <p:nvPr/>
        </p:nvCxnSpPr>
        <p:spPr bwMode="auto">
          <a:xfrm>
            <a:off x="6983413" y="5688013"/>
            <a:ext cx="1081087" cy="360362"/>
          </a:xfrm>
          <a:prstGeom prst="bentConnector2">
            <a:avLst/>
          </a:prstGeom>
          <a:noFill/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6" name="AutoShape 25">
            <a:extLst>
              <a:ext uri="{FF2B5EF4-FFF2-40B4-BE49-F238E27FC236}">
                <a16:creationId xmlns:a16="http://schemas.microsoft.com/office/drawing/2014/main" id="{6E9E81DA-5FB4-4542-9B41-C2ABC90D89E1}"/>
              </a:ext>
            </a:extLst>
          </p:cNvPr>
          <p:cNvCxnSpPr>
            <a:cxnSpLocks noChangeShapeType="1"/>
            <a:stCxn id="57" idx="2"/>
            <a:endCxn id="53" idx="1"/>
          </p:cNvCxnSpPr>
          <p:nvPr/>
        </p:nvCxnSpPr>
        <p:spPr bwMode="auto">
          <a:xfrm rot="16200000" flipV="1">
            <a:off x="953294" y="2753519"/>
            <a:ext cx="4754562" cy="2559050"/>
          </a:xfrm>
          <a:prstGeom prst="bentConnector4">
            <a:avLst>
              <a:gd name="adj1" fmla="val -4201"/>
              <a:gd name="adj2" fmla="val 135208"/>
            </a:avLst>
          </a:prstGeom>
          <a:noFill/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7" name="AutoShape 26">
            <a:extLst>
              <a:ext uri="{FF2B5EF4-FFF2-40B4-BE49-F238E27FC236}">
                <a16:creationId xmlns:a16="http://schemas.microsoft.com/office/drawing/2014/main" id="{5C676650-3F7D-4259-BF0B-EE842A162B4C}"/>
              </a:ext>
            </a:extLst>
          </p:cNvPr>
          <p:cNvCxnSpPr>
            <a:cxnSpLocks noChangeShapeType="1"/>
            <a:stCxn id="56" idx="2"/>
            <a:endCxn id="57" idx="2"/>
          </p:cNvCxnSpPr>
          <p:nvPr/>
        </p:nvCxnSpPr>
        <p:spPr bwMode="auto">
          <a:xfrm rot="5400000">
            <a:off x="6335713" y="4679950"/>
            <a:ext cx="1587" cy="3459163"/>
          </a:xfrm>
          <a:prstGeom prst="bentConnector3">
            <a:avLst>
              <a:gd name="adj1" fmla="val 12525000"/>
            </a:avLst>
          </a:prstGeom>
          <a:noFill/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8" name="AutoShape 27">
            <a:extLst>
              <a:ext uri="{FF2B5EF4-FFF2-40B4-BE49-F238E27FC236}">
                <a16:creationId xmlns:a16="http://schemas.microsoft.com/office/drawing/2014/main" id="{1F306B31-5052-4F23-9366-B3D22AB2A000}"/>
              </a:ext>
            </a:extLst>
          </p:cNvPr>
          <p:cNvCxnSpPr>
            <a:cxnSpLocks noChangeShapeType="1"/>
            <a:stCxn id="79" idx="4"/>
            <a:endCxn id="53" idx="0"/>
          </p:cNvCxnSpPr>
          <p:nvPr/>
        </p:nvCxnSpPr>
        <p:spPr bwMode="auto">
          <a:xfrm>
            <a:off x="3168650" y="1260475"/>
            <a:ext cx="1588" cy="21590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79" name="Oval 28">
            <a:extLst>
              <a:ext uri="{FF2B5EF4-FFF2-40B4-BE49-F238E27FC236}">
                <a16:creationId xmlns:a16="http://schemas.microsoft.com/office/drawing/2014/main" id="{B8F64202-6BF8-4C70-B6A9-E1A0AFBA9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755650"/>
            <a:ext cx="1079500" cy="503238"/>
          </a:xfrm>
          <a:prstGeom prst="ellipse">
            <a:avLst/>
          </a:prstGeom>
          <a:solidFill>
            <a:srgbClr val="FFFFFF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4" rIns="90000" bIns="45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/>
            <a:r>
              <a:rPr lang="de-DE" altLang="de-DE" sz="1200" b="1"/>
              <a:t>START</a:t>
            </a:r>
          </a:p>
        </p:txBody>
      </p:sp>
      <p:cxnSp>
        <p:nvCxnSpPr>
          <p:cNvPr id="80" name="AutoShape 29">
            <a:extLst>
              <a:ext uri="{FF2B5EF4-FFF2-40B4-BE49-F238E27FC236}">
                <a16:creationId xmlns:a16="http://schemas.microsoft.com/office/drawing/2014/main" id="{09BF60BD-0917-4016-8507-2F082AEE63AD}"/>
              </a:ext>
            </a:extLst>
          </p:cNvPr>
          <p:cNvCxnSpPr>
            <a:cxnSpLocks noChangeShapeType="1"/>
            <a:stCxn id="61" idx="2"/>
            <a:endCxn id="54" idx="1"/>
          </p:cNvCxnSpPr>
          <p:nvPr/>
        </p:nvCxnSpPr>
        <p:spPr bwMode="auto">
          <a:xfrm rot="16200000" flipV="1">
            <a:off x="2123281" y="2482057"/>
            <a:ext cx="974725" cy="1119188"/>
          </a:xfrm>
          <a:prstGeom prst="bentConnector4">
            <a:avLst>
              <a:gd name="adj1" fmla="val -18593"/>
              <a:gd name="adj2" fmla="val 116157"/>
            </a:avLst>
          </a:prstGeom>
          <a:noFill/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1" name="Text Box 30">
            <a:extLst>
              <a:ext uri="{FF2B5EF4-FFF2-40B4-BE49-F238E27FC236}">
                <a16:creationId xmlns:a16="http://schemas.microsoft.com/office/drawing/2014/main" id="{3108F322-7629-41A0-B4D6-6D71179A4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3708400"/>
            <a:ext cx="2794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3820" rIns="90000" bIns="45000"/>
          <a:lstStyle/>
          <a:p>
            <a:r>
              <a:rPr lang="de-DE" altLang="de-DE" sz="1000">
                <a:solidFill>
                  <a:srgbClr val="000000"/>
                </a:solidFill>
              </a:rPr>
              <a:t>ja</a:t>
            </a:r>
          </a:p>
        </p:txBody>
      </p:sp>
    </p:spTree>
    <p:extLst>
      <p:ext uri="{BB962C8B-B14F-4D97-AF65-F5344CB8AC3E}">
        <p14:creationId xmlns:p14="http://schemas.microsoft.com/office/powerpoint/2010/main" val="297984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C80B4-1373-4F76-9009-1FD0FEFDDD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/>
            <a:r>
              <a:rPr lang="de-DE">
                <a:solidFill>
                  <a:srgbClr val="ED1C24"/>
                </a:solidFill>
              </a:rPr>
              <a:t>{code}</a:t>
            </a:r>
            <a:r>
              <a:rPr lang="de-DE"/>
              <a:t>.racer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776F0F-F612-49DD-A2A0-B29228A43AD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anchor="ctr">
            <a:spAutoFit/>
          </a:bodyPr>
          <a:lstStyle/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0AA8B5-D622-4DD5-9311-145447D74872}"/>
              </a:ext>
            </a:extLst>
          </p:cNvPr>
          <p:cNvSpPr txBox="1"/>
          <p:nvPr/>
        </p:nvSpPr>
        <p:spPr>
          <a:xfrm>
            <a:off x="631800" y="1493999"/>
            <a:ext cx="8584200" cy="46980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Was man immer machen muss: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Richtigen Controller in Arduino auswählen:</a:t>
            </a:r>
          </a:p>
          <a:p>
            <a:pPr marL="0" marR="0" lvl="2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ESP32 DevKit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Richtigen Port in Arduino auswählen:</a:t>
            </a:r>
          </a:p>
          <a:p>
            <a:pPr marL="0" marR="0" lvl="2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Zum Beispiel COM9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Pins richtig einstellen:</a:t>
            </a:r>
          </a:p>
          <a:p>
            <a:pPr marL="0" marR="0" lvl="2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 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pinMode(Pinnummer, OUTPUT);  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           Oder</a:t>
            </a:r>
          </a:p>
          <a:p>
            <a:pPr marL="0" marR="0" lvl="2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pinMode(Pinnummer, INPUT);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500" b="0" i="0" u="none" strike="noStrike" kern="1200" cap="none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Die Pinnummer vom Modul ablesen.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Anstatt die Pinnummer zu verwenden, kann man dem Pin auch einen Namen geben: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500" b="0" i="0" u="none" strike="noStrike" kern="1200" cap="none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  <a:p>
            <a:pPr marL="0" marR="0" lvl="2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#define US_TRIG 13	</a:t>
            </a:r>
          </a:p>
        </p:txBody>
      </p:sp>
    </p:spTree>
    <p:extLst>
      <p:ext uri="{BB962C8B-B14F-4D97-AF65-F5344CB8AC3E}">
        <p14:creationId xmlns:p14="http://schemas.microsoft.com/office/powerpoint/2010/main" val="24027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6F535-43EA-49FB-8E79-C3AC2363A5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/>
            <a:r>
              <a:rPr lang="de-DE">
                <a:solidFill>
                  <a:srgbClr val="ED1C24"/>
                </a:solidFill>
              </a:rPr>
              <a:t>{code}</a:t>
            </a:r>
            <a:r>
              <a:rPr lang="de-DE"/>
              <a:t>.racer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A39348F-0BFC-47A5-ACDA-65AF72CB3C3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anchor="ctr">
            <a:spAutoFit/>
          </a:bodyPr>
          <a:lstStyle/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5FB805-8997-44E6-AE75-F949087D772D}"/>
              </a:ext>
            </a:extLst>
          </p:cNvPr>
          <p:cNvSpPr txBox="1"/>
          <p:nvPr/>
        </p:nvSpPr>
        <p:spPr>
          <a:xfrm>
            <a:off x="631800" y="1493999"/>
            <a:ext cx="8584200" cy="46980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Wie steuere ich den Servo an?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#include &lt;ESP32Servo.h&gt;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Sans" pitchFamily="34"/>
                <a:ea typeface="Microsoft YaHei" pitchFamily="2"/>
                <a:cs typeface="Arial Unicode MS" pitchFamily="2"/>
              </a:rPr>
              <a:t>Ein Servo-objekt erzeugen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Servo myservo;  </a:t>
            </a: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		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Sans" pitchFamily="34"/>
                <a:ea typeface="Microsoft YaHei" pitchFamily="2"/>
                <a:cs typeface="Arial Unicode MS" pitchFamily="2"/>
              </a:rPr>
              <a:t>Pin für Steuerung festlegen: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ucida Console" pitchFamily="49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myservo.attach(SERVOPIN);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Sans" pitchFamily="34"/>
                <a:ea typeface="Microsoft YaHei" pitchFamily="2"/>
                <a:cs typeface="Arial Unicode MS" pitchFamily="2"/>
              </a:rPr>
              <a:t>servo_angle ist der Winkel, auf den gedreht werden soll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Sans" pitchFamily="34"/>
                <a:ea typeface="Microsoft YaHei" pitchFamily="2"/>
                <a:cs typeface="Arial Unicode MS" pitchFamily="2"/>
              </a:rPr>
              <a:t>( 0° - 180°)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myservo.write(servo_angle); </a:t>
            </a:r>
            <a:r>
              <a:rPr lang="de-DE" sz="18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57E2AD-6B28-4295-AA8F-85D39D2755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/>
            <a:r>
              <a:rPr lang="de-DE">
                <a:solidFill>
                  <a:srgbClr val="ED1C24"/>
                </a:solidFill>
              </a:rPr>
              <a:t>{code}</a:t>
            </a:r>
            <a:r>
              <a:rPr lang="de-DE"/>
              <a:t>.racer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8749BD4-C3E8-4D17-91FB-216EB7C5C65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anchor="ctr">
            <a:spAutoFit/>
          </a:bodyPr>
          <a:lstStyle/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21A4D9E-AEB3-4009-8B8D-324244650D61}"/>
              </a:ext>
            </a:extLst>
          </p:cNvPr>
          <p:cNvSpPr txBox="1"/>
          <p:nvPr/>
        </p:nvSpPr>
        <p:spPr>
          <a:xfrm>
            <a:off x="631800" y="1440000"/>
            <a:ext cx="8584200" cy="5238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Wie steuere ich den Ultraschall an?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Der Ultraschall wird mit 2 Pins angeschlossen: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#define US_TRIG 13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	#define US_ECHO 12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Diese Pins müssen Ausgänge werden: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pinMode(US_TRIG, OUTPUT);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	pinMode(US_ECHO, INPUT);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Die Messung wird gestartet, in dem man auf dem TRIG-Pin einen kurzen Puls erzeugt: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digitalWrite(US_TRIG,LOW);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	delayMicroseconds(2);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	digitalWrite(US_TRIG,HIGH);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	delayMicroseconds(10);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  	digitalWrite(US_TRIG,LOW);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Dann wird gemessen, wie lange es dauert bis der ECHO-Pin auf „HIGH“ geht: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	</a:t>
            </a:r>
            <a:r>
              <a:rPr lang="de-DE" sz="1500" b="0" i="0" u="none" strike="noStrike" kern="1200" cap="none">
                <a:ln>
                  <a:noFill/>
                </a:ln>
                <a:latin typeface="Lucida Console" pitchFamily="49"/>
                <a:ea typeface="Microsoft YaHei" pitchFamily="2"/>
                <a:cs typeface="Arial Unicode MS" pitchFamily="2"/>
              </a:rPr>
              <a:t>echo_duration = pulseIn(US_ECHO,HIGH);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05760-0CAE-491E-8FB1-29029690AF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/>
            <a:r>
              <a:rPr lang="de-DE" dirty="0">
                <a:solidFill>
                  <a:srgbClr val="ED1C24"/>
                </a:solidFill>
              </a:rPr>
              <a:t>{</a:t>
            </a:r>
            <a:r>
              <a:rPr lang="de-DE" dirty="0" err="1">
                <a:solidFill>
                  <a:srgbClr val="ED1C24"/>
                </a:solidFill>
              </a:rPr>
              <a:t>code</a:t>
            </a:r>
            <a:r>
              <a:rPr lang="de-DE" dirty="0">
                <a:solidFill>
                  <a:srgbClr val="ED1C24"/>
                </a:solidFill>
              </a:rPr>
              <a:t>}</a:t>
            </a:r>
            <a:r>
              <a:rPr lang="de-DE" dirty="0"/>
              <a:t>.</a:t>
            </a:r>
            <a:r>
              <a:rPr lang="de-DE" dirty="0" err="1"/>
              <a:t>racer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3175F1E-3B70-4710-9706-5922016371E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anchor="ctr">
            <a:spAutoFit/>
          </a:bodyPr>
          <a:lstStyle/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  <a:p>
            <a:pPr lvl="0" algn="ctr"/>
            <a:endParaRPr lang="de-DE">
              <a:latin typeface="Liberation Sans" pitchFamily="1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5DDF516-4107-4D01-B5CB-71E77EE4128C}"/>
              </a:ext>
            </a:extLst>
          </p:cNvPr>
          <p:cNvSpPr txBox="1"/>
          <p:nvPr/>
        </p:nvSpPr>
        <p:spPr>
          <a:xfrm>
            <a:off x="631800" y="1493999"/>
            <a:ext cx="8584200" cy="46980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 Unicode MS" pitchFamily="2"/>
              </a:rPr>
              <a:t>Wie steuere ich die Motoren an?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 Unicode MS" pitchFamily="2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41D4AE6-0BC2-4602-ABEF-A853EA231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968" y="1305087"/>
            <a:ext cx="4997472" cy="33976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BF19A6E-7AFE-477F-A592-867197BD1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98" y="4303151"/>
            <a:ext cx="59055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E16D-F25D-4CD7-B869-471F4A0096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0"/>
            <a:ext cx="9071640" cy="554714"/>
          </a:xfrm>
        </p:spPr>
        <p:txBody>
          <a:bodyPr/>
          <a:lstStyle/>
          <a:p>
            <a:r>
              <a:rPr lang="de-DE" dirty="0">
                <a:solidFill>
                  <a:srgbClr val="ED1C24"/>
                </a:solidFill>
              </a:rPr>
              <a:t>{</a:t>
            </a:r>
            <a:r>
              <a:rPr lang="de-DE" dirty="0" err="1">
                <a:solidFill>
                  <a:srgbClr val="ED1C24"/>
                </a:solidFill>
              </a:rPr>
              <a:t>code</a:t>
            </a:r>
            <a:r>
              <a:rPr lang="de-DE" dirty="0">
                <a:solidFill>
                  <a:srgbClr val="ED1C24"/>
                </a:solidFill>
              </a:rPr>
              <a:t>}</a:t>
            </a:r>
            <a:r>
              <a:rPr lang="de-DE" dirty="0"/>
              <a:t>.</a:t>
            </a:r>
            <a:r>
              <a:rPr lang="de-DE" dirty="0" err="1"/>
              <a:t>racer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BC6C5C-5167-4592-9EB9-057A7BB2720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563480"/>
            <a:ext cx="6912000" cy="4916520"/>
          </a:xfrm>
        </p:spPr>
        <p:txBody>
          <a:bodyPr/>
          <a:lstStyle/>
          <a:p>
            <a:pPr lvl="0" algn="l"/>
            <a:endParaRPr lang="de-DE" sz="1200"/>
          </a:p>
          <a:p>
            <a:pPr lvl="0" algn="l"/>
            <a:endParaRPr lang="de-DE" sz="12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0AF212-BF52-4FD8-A5D9-9564F1929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91" y="554714"/>
            <a:ext cx="8221905" cy="6266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E16D-F25D-4CD7-B869-471F4A0096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0"/>
            <a:ext cx="9071640" cy="554714"/>
          </a:xfrm>
        </p:spPr>
        <p:txBody>
          <a:bodyPr/>
          <a:lstStyle/>
          <a:p>
            <a:r>
              <a:rPr lang="de-DE" dirty="0">
                <a:solidFill>
                  <a:srgbClr val="ED1C24"/>
                </a:solidFill>
              </a:rPr>
              <a:t>{</a:t>
            </a:r>
            <a:r>
              <a:rPr lang="de-DE" dirty="0" err="1">
                <a:solidFill>
                  <a:srgbClr val="ED1C24"/>
                </a:solidFill>
              </a:rPr>
              <a:t>code</a:t>
            </a:r>
            <a:r>
              <a:rPr lang="de-DE" dirty="0">
                <a:solidFill>
                  <a:srgbClr val="ED1C24"/>
                </a:solidFill>
              </a:rPr>
              <a:t>}</a:t>
            </a:r>
            <a:r>
              <a:rPr lang="de-DE" dirty="0"/>
              <a:t>.</a:t>
            </a:r>
            <a:r>
              <a:rPr lang="de-DE" dirty="0" err="1"/>
              <a:t>racer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BC6C5C-5167-4592-9EB9-057A7BB2720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563480"/>
            <a:ext cx="6912000" cy="4916520"/>
          </a:xfrm>
        </p:spPr>
        <p:txBody>
          <a:bodyPr/>
          <a:lstStyle/>
          <a:p>
            <a:pPr lvl="0" algn="l"/>
            <a:endParaRPr lang="de-DE" sz="1200"/>
          </a:p>
          <a:p>
            <a:pPr lvl="0" algn="l"/>
            <a:endParaRPr lang="de-DE" sz="12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A80C9C-BDD4-4C62-8023-D37DB62B0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87" y="841513"/>
            <a:ext cx="8884655" cy="587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58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7BA7A-95E3-48F9-8CC8-4CD55E5F66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360" y="2951999"/>
            <a:ext cx="9071640" cy="126216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A3C635-1EA6-486F-A65E-CB712899EE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563480"/>
            <a:ext cx="6912000" cy="4916520"/>
          </a:xfrm>
        </p:spPr>
        <p:txBody>
          <a:bodyPr/>
          <a:lstStyle/>
          <a:p>
            <a:pPr lvl="0" algn="l"/>
            <a:endParaRPr lang="de-DE" sz="1200"/>
          </a:p>
          <a:p>
            <a:pPr lvl="0" algn="l"/>
            <a:endParaRPr lang="de-DE" sz="1200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71D9C6B9-40C3-4B40-BA34-6CE0E3B2C5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571440" y="4481640"/>
            <a:ext cx="2350080" cy="210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>
            <a:extLst>
              <a:ext uri="{FF2B5EF4-FFF2-40B4-BE49-F238E27FC236}">
                <a16:creationId xmlns:a16="http://schemas.microsoft.com/office/drawing/2014/main" id="{DADA9FBB-43F8-4150-9265-13761FE2065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60933" y="438480"/>
            <a:ext cx="3818879" cy="389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3">
            <a:extLst>
              <a:ext uri="{FF2B5EF4-FFF2-40B4-BE49-F238E27FC236}">
                <a16:creationId xmlns:a16="http://schemas.microsoft.com/office/drawing/2014/main" id="{FD21724F-7FB8-442F-A5F8-085E12442DF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042199" y="4354920"/>
            <a:ext cx="5184720" cy="226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BF83DA0F-6048-47A5-B1E8-EBB9ABAFA74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534321" y="450000"/>
            <a:ext cx="3524759" cy="390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5">
            <a:extLst>
              <a:ext uri="{FF2B5EF4-FFF2-40B4-BE49-F238E27FC236}">
                <a16:creationId xmlns:a16="http://schemas.microsoft.com/office/drawing/2014/main" id="{0614C368-8B51-4579-AD82-C515F0A43F1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5400000">
            <a:off x="-1342442" y="4469288"/>
            <a:ext cx="3905279" cy="863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orlag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Benutzerdefiniert</PresentationFormat>
  <Paragraphs>137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24" baseType="lpstr">
      <vt:lpstr>Microsoft YaHei</vt:lpstr>
      <vt:lpstr>Arial</vt:lpstr>
      <vt:lpstr>Arial Unicode MS</vt:lpstr>
      <vt:lpstr>Calibri</vt:lpstr>
      <vt:lpstr>Liberation Sans</vt:lpstr>
      <vt:lpstr>Liberation Serif</vt:lpstr>
      <vt:lpstr>Lucida Console</vt:lpstr>
      <vt:lpstr>Lucida Sans</vt:lpstr>
      <vt:lpstr>Segoe UI</vt:lpstr>
      <vt:lpstr>StarSymbol</vt:lpstr>
      <vt:lpstr>Tahoma</vt:lpstr>
      <vt:lpstr>Verdana</vt:lpstr>
      <vt:lpstr>vorlage</vt:lpstr>
      <vt:lpstr>vorlage1</vt:lpstr>
      <vt:lpstr>{code}.racer</vt:lpstr>
      <vt:lpstr>Was hat und was kann ein {code}.racer</vt:lpstr>
      <vt:lpstr>Wie fährt ein {code}.racer ohne anzuecken?</vt:lpstr>
      <vt:lpstr>{code}.racer</vt:lpstr>
      <vt:lpstr>{code}.racer</vt:lpstr>
      <vt:lpstr>{code}.racer</vt:lpstr>
      <vt:lpstr>{code}.racer</vt:lpstr>
      <vt:lpstr>{code}.racer</vt:lpstr>
      <vt:lpstr>{code}.racer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{code}.racer</dc:title>
  <cp:lastModifiedBy>Wolfgang Neudert</cp:lastModifiedBy>
  <cp:revision>19</cp:revision>
  <dcterms:created xsi:type="dcterms:W3CDTF">2017-08-03T14:41:00Z</dcterms:created>
  <dcterms:modified xsi:type="dcterms:W3CDTF">2018-07-10T08:16:15Z</dcterms:modified>
</cp:coreProperties>
</file>