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1" autoAdjust="0"/>
    <p:restoredTop sz="94660"/>
  </p:normalViewPr>
  <p:slideViewPr>
    <p:cSldViewPr snapToGrid="0">
      <p:cViewPr varScale="1">
        <p:scale>
          <a:sx n="95" d="100"/>
          <a:sy n="95" d="100"/>
        </p:scale>
        <p:origin x="86" y="6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CFD8FE-754C-47EC-BDF2-3A2E9BA82E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0D56009-CBB4-4896-BBD3-57055DF354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BB4F27C-C389-4840-BF3F-5C84F2BD2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4735-B35A-4E79-AFA9-F89292DFDEE8}" type="datetimeFigureOut">
              <a:rPr lang="de-DE" smtClean="0"/>
              <a:t>18.05.2018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A937C1-934A-4FBB-B00C-5E18D9C69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0C0FB2-7FDB-4460-B674-ECEC1FF70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D812-B9EC-4B41-99F6-7496435B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8029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521656-656A-4F64-84FA-3D3232F01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B89166-C692-4602-9605-55C969EEE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CA7124F-4DCB-4E3E-8526-EB024F025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4735-B35A-4E79-AFA9-F89292DFDEE8}" type="datetimeFigureOut">
              <a:rPr lang="de-DE" smtClean="0"/>
              <a:t>18.05.2018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B0936AC-DDCD-42C0-BB71-D8DD8ED97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77CB3D-6BA7-4212-9DAC-D8E952954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D812-B9EC-4B41-99F6-7496435B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5014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B6A42E-7C1A-4072-822D-61165153F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E2EF634-94A3-455E-9C6B-EF80D5C27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07DEF4-F3BC-4260-B973-E8F5ED2E2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4735-B35A-4E79-AFA9-F89292DFDEE8}" type="datetimeFigureOut">
              <a:rPr lang="de-DE" smtClean="0"/>
              <a:t>18.05.2018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64C7F7-3916-4C68-8E4A-65C380C8E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4E7B80-2AB1-4705-95A2-E22EF5A21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D812-B9EC-4B41-99F6-7496435B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1442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DE59B5-D861-4CF9-A3E1-AA71AEDF0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C5FD52-E59A-4236-8C34-7A6B87744A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70BC34B-60FD-44BE-A5E3-772008E42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4E726D1-55D2-4465-BC45-C6095C64F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4735-B35A-4E79-AFA9-F89292DFDEE8}" type="datetimeFigureOut">
              <a:rPr lang="de-DE" smtClean="0"/>
              <a:t>18.05.2018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A06F307-8258-4997-A42E-C973E3DA8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1D2933D-0018-4FF7-A7C8-45E640D5C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D812-B9EC-4B41-99F6-7496435B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596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A9248E-E6FE-4F9A-BA6F-5149373BA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5315699-EEEC-4BA2-9B62-EDB5B7A9B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1D79BC2-F202-4DFB-9C0F-116B910B8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85C3CCD-B4BA-46CE-BC0F-1E19158BDD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230677E-A153-468C-8B68-70B5899D78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C5697B3-0BBF-4653-A7A5-C011D7A5B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4735-B35A-4E79-AFA9-F89292DFDEE8}" type="datetimeFigureOut">
              <a:rPr lang="de-DE" smtClean="0"/>
              <a:t>18.05.2018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6E03971-332E-4BB3-A47D-88DDBE8B3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7C95DFB-185D-46E6-9854-F87BF9093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D812-B9EC-4B41-99F6-7496435B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1971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B9FE52-EE27-4708-AAD0-E3D0FAC0A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27D0F4A-B4AE-448F-B657-37CEB6FCD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4735-B35A-4E79-AFA9-F89292DFDEE8}" type="datetimeFigureOut">
              <a:rPr lang="de-DE" smtClean="0"/>
              <a:t>18.05.2018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CF5F157-4B66-47B0-A4F5-AB07A73C3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92BC5B9-4849-41F3-B051-21BA4F360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D812-B9EC-4B41-99F6-7496435B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4239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F1C45B6-78C0-4999-9329-E76CB8D1B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4735-B35A-4E79-AFA9-F89292DFDEE8}" type="datetimeFigureOut">
              <a:rPr lang="de-DE" smtClean="0"/>
              <a:t>18.05.2018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82B39E5-01E6-4D48-A913-E94376813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F9AC7B4-7548-4301-819D-81D869EE9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D812-B9EC-4B41-99F6-7496435B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4010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6D5C2A-A978-4C30-AAFE-4AB91FDFC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83E1A9F-3E93-4E08-9D04-DE10D56A7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0FAF8D3-E028-46DD-95A3-A9E563B81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1B33A2F-E360-4301-9518-EAF073C4E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4735-B35A-4E79-AFA9-F89292DFDEE8}" type="datetimeFigureOut">
              <a:rPr lang="de-DE" smtClean="0"/>
              <a:t>18.05.2018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F6B48E0-96ED-4856-8839-6A8804B1D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11214F3-EE5F-4B4D-8A74-329355E33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D812-B9EC-4B41-99F6-7496435B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3023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56E0F4-A411-47D9-9AAE-5ACE22A2A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60982FB-4A9D-4B00-96EC-53E244E0D4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5073CD1-58B6-4F04-B961-53323699A6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2400189-39F8-4BB0-B934-CDFD35215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4735-B35A-4E79-AFA9-F89292DFDEE8}" type="datetimeFigureOut">
              <a:rPr lang="de-DE" smtClean="0"/>
              <a:t>18.05.2018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E40293F-FBB4-478D-8782-AAD47985B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5C140A6-5E9B-44EC-A6EE-DF329E88C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D812-B9EC-4B41-99F6-7496435B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6572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9663DE-FBED-447D-942F-674B28FE5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4C0D3E6-FD99-4EC8-AF8A-61469C93DD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ADE2D2-20E2-43CA-8B61-841A647B4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4735-B35A-4E79-AFA9-F89292DFDEE8}" type="datetimeFigureOut">
              <a:rPr lang="de-DE" smtClean="0"/>
              <a:t>18.05.2018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473679C-BFA2-406C-8335-AE89AFE2C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9DB406-EF59-40E5-BD37-34AFE4AB1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D812-B9EC-4B41-99F6-7496435B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3490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6FE581B-E33D-4403-8053-19A6400DFC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AC51EE8-077F-419E-87D5-109583D232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58258F-C673-4FC4-9316-1A06DC191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4735-B35A-4E79-AFA9-F89292DFDEE8}" type="datetimeFigureOut">
              <a:rPr lang="de-DE" smtClean="0"/>
              <a:t>18.05.2018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00EEDF-27F7-43FB-B9C7-EF7AA6A4D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F64683-E457-414F-9916-CD7AECA7C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D812-B9EC-4B41-99F6-7496435B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7649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AC33D1C-E9B2-420A-98FF-3CBE5FBE8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FFFFCA-4907-42FC-8D89-FC55AEEF9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8399310-C78A-4F1D-AADB-1AA997A72A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C4735-B35A-4E79-AFA9-F89292DFDEE8}" type="datetimeFigureOut">
              <a:rPr lang="de-DE" smtClean="0"/>
              <a:t>18.05.2018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FCDA093-07C8-45E9-9F92-580599366D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1862F33-4216-46C1-9357-4316A6B310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FD812-B9EC-4B41-99F6-7496435B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9081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84445B5B-F2F9-4F44-86DF-FD5195917213}"/>
              </a:ext>
            </a:extLst>
          </p:cNvPr>
          <p:cNvSpPr txBox="1"/>
          <p:nvPr/>
        </p:nvSpPr>
        <p:spPr>
          <a:xfrm>
            <a:off x="3561647" y="1309233"/>
            <a:ext cx="44662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latin typeface="Consolas" panose="020B0609020204030204" pitchFamily="49" charset="0"/>
                <a:cs typeface="Arial" panose="020B0604020202020204" pitchFamily="34" charset="0"/>
              </a:rPr>
              <a:t>Programmier</a:t>
            </a:r>
            <a:r>
              <a:rPr lang="de-DE" sz="1200" dirty="0">
                <a:latin typeface="Consolas" panose="020B0609020204030204" pitchFamily="49" charset="0"/>
                <a:cs typeface="Arial" panose="020B0604020202020204" pitchFamily="34" charset="0"/>
              </a:rPr>
              <a:t> das Rennen Deines Lebens.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AB4BE41-3C0A-4FF4-986F-1DDD73F23232}"/>
              </a:ext>
            </a:extLst>
          </p:cNvPr>
          <p:cNvSpPr txBox="1"/>
          <p:nvPr/>
        </p:nvSpPr>
        <p:spPr>
          <a:xfrm>
            <a:off x="3446106" y="524403"/>
            <a:ext cx="44662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>
                <a:solidFill>
                  <a:srgbClr val="000000"/>
                </a:solidFill>
                <a:latin typeface="Agency FB" panose="020B0503020202020204" pitchFamily="34" charset="0"/>
              </a:rPr>
              <a:t>{C  </a:t>
            </a:r>
            <a:r>
              <a:rPr lang="de-DE" sz="2000" b="1" dirty="0">
                <a:solidFill>
                  <a:srgbClr val="000000"/>
                </a:solidFill>
                <a:latin typeface="Agency FB" panose="020B0503020202020204" pitchFamily="34" charset="0"/>
              </a:rPr>
              <a:t> </a:t>
            </a:r>
            <a:r>
              <a:rPr lang="de-DE" sz="5400" b="1" dirty="0">
                <a:solidFill>
                  <a:srgbClr val="000000"/>
                </a:solidFill>
                <a:latin typeface="Agency FB" panose="020B0503020202020204" pitchFamily="34" charset="0"/>
              </a:rPr>
              <a:t>DE}</a:t>
            </a:r>
            <a:r>
              <a:rPr lang="de-DE" sz="54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RACE!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C9CF8B0-EA0F-49C4-9930-B3A1DF14E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273" y="3614737"/>
            <a:ext cx="1955003" cy="39898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D17528C-1EA9-413B-ABB3-A797E7BBF7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59" r="1984"/>
          <a:stretch/>
        </p:blipFill>
        <p:spPr>
          <a:xfrm>
            <a:off x="4017576" y="727930"/>
            <a:ext cx="517328" cy="521223"/>
          </a:xfrm>
          <a:prstGeom prst="rect">
            <a:avLst/>
          </a:prstGeom>
          <a:effectLst>
            <a:outerShdw blurRad="50800" dist="38100" dir="2880000" sx="98000" sy="98000" algn="ctr" rotWithShape="0">
              <a:schemeClr val="tx1">
                <a:alpha val="74000"/>
              </a:schemeClr>
            </a:outerShdw>
          </a:effectLst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A7BD6B20-A791-412A-932B-98F9C03EBF16}"/>
              </a:ext>
            </a:extLst>
          </p:cNvPr>
          <p:cNvSpPr txBox="1"/>
          <p:nvPr/>
        </p:nvSpPr>
        <p:spPr>
          <a:xfrm>
            <a:off x="6772276" y="2411637"/>
            <a:ext cx="44662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>
                <a:solidFill>
                  <a:srgbClr val="CC3300"/>
                </a:solidFill>
                <a:latin typeface="Agency FB" panose="020B0503020202020204" pitchFamily="34" charset="0"/>
              </a:rPr>
              <a:t>{C  </a:t>
            </a:r>
            <a:r>
              <a:rPr lang="de-DE" sz="2000" b="1" dirty="0">
                <a:solidFill>
                  <a:srgbClr val="CC3300"/>
                </a:solidFill>
                <a:latin typeface="Agency FB" panose="020B0503020202020204" pitchFamily="34" charset="0"/>
              </a:rPr>
              <a:t> </a:t>
            </a:r>
            <a:r>
              <a:rPr lang="de-DE" sz="5400" b="1" dirty="0">
                <a:solidFill>
                  <a:srgbClr val="CC3300"/>
                </a:solidFill>
                <a:latin typeface="Agency FB" panose="020B0503020202020204" pitchFamily="34" charset="0"/>
              </a:rPr>
              <a:t>DE}</a:t>
            </a:r>
            <a:r>
              <a:rPr lang="de-DE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RACE!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5E076AF9-4A2D-4821-9E0E-840B6FA9EA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59" r="1984"/>
          <a:stretch/>
        </p:blipFill>
        <p:spPr>
          <a:xfrm>
            <a:off x="7346904" y="2628732"/>
            <a:ext cx="487784" cy="491457"/>
          </a:xfrm>
          <a:prstGeom prst="rect">
            <a:avLst/>
          </a:prstGeom>
          <a:effectLst>
            <a:outerShdw blurRad="50800" dist="38100" dir="2880000" sx="98000" sy="98000" algn="ctr" rotWithShape="0">
              <a:schemeClr val="tx1">
                <a:alpha val="74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6086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Breitbild</PresentationFormat>
  <Paragraphs>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Agency FB</vt:lpstr>
      <vt:lpstr>Arial</vt:lpstr>
      <vt:lpstr>Calibri</vt:lpstr>
      <vt:lpstr>Calibri Light</vt:lpstr>
      <vt:lpstr>Consolas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Jens Noack</dc:creator>
  <cp:lastModifiedBy>Jens Noack</cp:lastModifiedBy>
  <cp:revision>4</cp:revision>
  <dcterms:created xsi:type="dcterms:W3CDTF">2018-05-18T09:45:45Z</dcterms:created>
  <dcterms:modified xsi:type="dcterms:W3CDTF">2018-05-18T10:14:47Z</dcterms:modified>
</cp:coreProperties>
</file>