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handoutMasterIdLst>
    <p:handoutMasterId r:id="rId42"/>
  </p:handoutMasterIdLst>
  <p:sldIdLst>
    <p:sldId id="256" r:id="rId3"/>
    <p:sldId id="266" r:id="rId4"/>
    <p:sldId id="278" r:id="rId5"/>
    <p:sldId id="268" r:id="rId6"/>
    <p:sldId id="267" r:id="rId7"/>
    <p:sldId id="287" r:id="rId8"/>
    <p:sldId id="269" r:id="rId9"/>
    <p:sldId id="270" r:id="rId10"/>
    <p:sldId id="271" r:id="rId11"/>
    <p:sldId id="276" r:id="rId12"/>
    <p:sldId id="277" r:id="rId13"/>
    <p:sldId id="281" r:id="rId14"/>
    <p:sldId id="272" r:id="rId15"/>
    <p:sldId id="273" r:id="rId16"/>
    <p:sldId id="274" r:id="rId17"/>
    <p:sldId id="275" r:id="rId18"/>
    <p:sldId id="282" r:id="rId19"/>
    <p:sldId id="283" r:id="rId20"/>
    <p:sldId id="284" r:id="rId21"/>
    <p:sldId id="285" r:id="rId22"/>
    <p:sldId id="290" r:id="rId23"/>
    <p:sldId id="291" r:id="rId24"/>
    <p:sldId id="292" r:id="rId25"/>
    <p:sldId id="286" r:id="rId26"/>
    <p:sldId id="288" r:id="rId27"/>
    <p:sldId id="289" r:id="rId28"/>
    <p:sldId id="293" r:id="rId29"/>
    <p:sldId id="294" r:id="rId30"/>
    <p:sldId id="280" r:id="rId31"/>
    <p:sldId id="263" r:id="rId32"/>
    <p:sldId id="264" r:id="rId33"/>
    <p:sldId id="262" r:id="rId34"/>
    <p:sldId id="257" r:id="rId35"/>
    <p:sldId id="258" r:id="rId36"/>
    <p:sldId id="259" r:id="rId37"/>
    <p:sldId id="260" r:id="rId38"/>
    <p:sldId id="265" r:id="rId39"/>
    <p:sldId id="261" r:id="rId40"/>
  </p:sldIdLst>
  <p:sldSz cx="10080625" cy="7559675"/>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olfgang Neudert" initials="WN" lastIdx="2" clrIdx="0">
    <p:extLst>
      <p:ext uri="{19B8F6BF-5375-455C-9EA6-DF929625EA0E}">
        <p15:presenceInfo xmlns:p15="http://schemas.microsoft.com/office/powerpoint/2012/main" userId="Wolfgang Neuder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4" d="100"/>
          <a:sy n="104" d="100"/>
        </p:scale>
        <p:origin x="156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B557F85B-8D98-4DD6-AAC9-C1A162BC6D88}"/>
              </a:ext>
            </a:extLst>
          </p:cNvPr>
          <p:cNvSpPr txBox="1">
            <a:spLocks noGrp="1"/>
          </p:cNvSpPr>
          <p:nvPr>
            <p:ph type="hdr" sz="quarter"/>
          </p:nvPr>
        </p:nvSpPr>
        <p:spPr>
          <a:xfrm>
            <a:off x="3" y="0"/>
            <a:ext cx="2949994" cy="493309"/>
          </a:xfrm>
          <a:prstGeom prst="rect">
            <a:avLst/>
          </a:prstGeom>
          <a:noFill/>
          <a:ln>
            <a:noFill/>
          </a:ln>
        </p:spPr>
        <p:txBody>
          <a:bodyPr wrap="none" lIns="81828" tIns="40914" rIns="81828" bIns="40914" anchorCtr="0" compatLnSpc="0">
            <a:noAutofit/>
          </a:bodyPr>
          <a:lstStyle/>
          <a:p>
            <a:pPr hangingPunct="0">
              <a:defRPr sz="1400"/>
            </a:pPr>
            <a:endParaRPr lang="de-DE" sz="1300">
              <a:latin typeface="Liberation Sans" pitchFamily="18"/>
              <a:ea typeface="Microsoft YaHei" pitchFamily="2"/>
              <a:cs typeface="Arial Unicode MS" pitchFamily="2"/>
            </a:endParaRPr>
          </a:p>
        </p:txBody>
      </p:sp>
      <p:sp>
        <p:nvSpPr>
          <p:cNvPr id="3" name="Datumsplatzhalter 2">
            <a:extLst>
              <a:ext uri="{FF2B5EF4-FFF2-40B4-BE49-F238E27FC236}">
                <a16:creationId xmlns:a16="http://schemas.microsoft.com/office/drawing/2014/main" id="{50BCD187-0577-4DAF-A11D-2E0A8B359615}"/>
              </a:ext>
            </a:extLst>
          </p:cNvPr>
          <p:cNvSpPr txBox="1">
            <a:spLocks noGrp="1"/>
          </p:cNvSpPr>
          <p:nvPr>
            <p:ph type="dt" sz="quarter" idx="1"/>
          </p:nvPr>
        </p:nvSpPr>
        <p:spPr>
          <a:xfrm>
            <a:off x="3847652" y="0"/>
            <a:ext cx="2949994" cy="493309"/>
          </a:xfrm>
          <a:prstGeom prst="rect">
            <a:avLst/>
          </a:prstGeom>
          <a:noFill/>
          <a:ln>
            <a:noFill/>
          </a:ln>
        </p:spPr>
        <p:txBody>
          <a:bodyPr wrap="none" lIns="81828" tIns="40914" rIns="81828" bIns="40914" anchorCtr="0" compatLnSpc="0">
            <a:noAutofit/>
          </a:bodyPr>
          <a:lstStyle/>
          <a:p>
            <a:pPr algn="r" hangingPunct="0">
              <a:defRPr sz="1400"/>
            </a:pPr>
            <a:endParaRPr lang="de-DE" sz="1300">
              <a:latin typeface="Liberation Sans" pitchFamily="18"/>
              <a:ea typeface="Microsoft YaHei" pitchFamily="2"/>
              <a:cs typeface="Arial Unicode MS" pitchFamily="2"/>
            </a:endParaRPr>
          </a:p>
        </p:txBody>
      </p:sp>
      <p:sp>
        <p:nvSpPr>
          <p:cNvPr id="4" name="Fußzeilenplatzhalter 3">
            <a:extLst>
              <a:ext uri="{FF2B5EF4-FFF2-40B4-BE49-F238E27FC236}">
                <a16:creationId xmlns:a16="http://schemas.microsoft.com/office/drawing/2014/main" id="{1AC43F45-26F8-4A7D-9829-430667B45AE7}"/>
              </a:ext>
            </a:extLst>
          </p:cNvPr>
          <p:cNvSpPr txBox="1">
            <a:spLocks noGrp="1"/>
          </p:cNvSpPr>
          <p:nvPr>
            <p:ph type="ftr" sz="quarter" idx="2"/>
          </p:nvPr>
        </p:nvSpPr>
        <p:spPr>
          <a:xfrm>
            <a:off x="3" y="9379196"/>
            <a:ext cx="2949994" cy="493309"/>
          </a:xfrm>
          <a:prstGeom prst="rect">
            <a:avLst/>
          </a:prstGeom>
          <a:noFill/>
          <a:ln>
            <a:noFill/>
          </a:ln>
        </p:spPr>
        <p:txBody>
          <a:bodyPr wrap="none" lIns="81828" tIns="40914" rIns="81828" bIns="40914" anchor="b" anchorCtr="0" compatLnSpc="0">
            <a:noAutofit/>
          </a:bodyPr>
          <a:lstStyle/>
          <a:p>
            <a:pPr hangingPunct="0">
              <a:defRPr sz="1400"/>
            </a:pPr>
            <a:endParaRPr lang="de-DE" sz="1300">
              <a:latin typeface="Liberation Sans" pitchFamily="18"/>
              <a:ea typeface="Microsoft YaHei" pitchFamily="2"/>
              <a:cs typeface="Arial Unicode MS" pitchFamily="2"/>
            </a:endParaRPr>
          </a:p>
        </p:txBody>
      </p:sp>
      <p:sp>
        <p:nvSpPr>
          <p:cNvPr id="5" name="Foliennummernplatzhalter 4">
            <a:extLst>
              <a:ext uri="{FF2B5EF4-FFF2-40B4-BE49-F238E27FC236}">
                <a16:creationId xmlns:a16="http://schemas.microsoft.com/office/drawing/2014/main" id="{172DFCAB-2B03-4B88-B246-5C23227D9BF4}"/>
              </a:ext>
            </a:extLst>
          </p:cNvPr>
          <p:cNvSpPr txBox="1">
            <a:spLocks noGrp="1"/>
          </p:cNvSpPr>
          <p:nvPr>
            <p:ph type="sldNum" sz="quarter" idx="3"/>
          </p:nvPr>
        </p:nvSpPr>
        <p:spPr>
          <a:xfrm>
            <a:off x="3847652" y="9379196"/>
            <a:ext cx="2949994" cy="493309"/>
          </a:xfrm>
          <a:prstGeom prst="rect">
            <a:avLst/>
          </a:prstGeom>
          <a:noFill/>
          <a:ln>
            <a:noFill/>
          </a:ln>
        </p:spPr>
        <p:txBody>
          <a:bodyPr wrap="none" lIns="81828" tIns="40914" rIns="81828" bIns="40914" anchor="b" anchorCtr="0" compatLnSpc="0">
            <a:noAutofit/>
          </a:bodyPr>
          <a:lstStyle/>
          <a:p>
            <a:pPr algn="r" hangingPunct="0">
              <a:defRPr sz="1400"/>
            </a:pPr>
            <a:fld id="{EBC10C5C-0A05-4E84-A8A8-78CD92D764AE}" type="slidenum">
              <a:pPr algn="r" hangingPunct="0">
                <a:defRPr sz="1400"/>
              </a:pPr>
              <a:t>‹Nr.›</a:t>
            </a:fld>
            <a:endParaRPr lang="de-DE" sz="1300">
              <a:latin typeface="Liberation Sans" pitchFamily="18"/>
              <a:ea typeface="Microsoft YaHei" pitchFamily="2"/>
              <a:cs typeface="Arial Unicode MS" pitchFamily="2"/>
            </a:endParaRPr>
          </a:p>
        </p:txBody>
      </p:sp>
    </p:spTree>
    <p:extLst>
      <p:ext uri="{BB962C8B-B14F-4D97-AF65-F5344CB8AC3E}">
        <p14:creationId xmlns:p14="http://schemas.microsoft.com/office/powerpoint/2010/main" val="550653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F099193-2C45-489D-B33C-975426846FEF}"/>
              </a:ext>
            </a:extLst>
          </p:cNvPr>
          <p:cNvSpPr>
            <a:spLocks noGrp="1" noRot="1" noChangeAspect="1"/>
          </p:cNvSpPr>
          <p:nvPr>
            <p:ph type="sldImg" idx="2"/>
          </p:nvPr>
        </p:nvSpPr>
        <p:spPr>
          <a:xfrm>
            <a:off x="930275" y="749300"/>
            <a:ext cx="4937125" cy="3703638"/>
          </a:xfrm>
          <a:prstGeom prst="rect">
            <a:avLst/>
          </a:prstGeom>
          <a:noFill/>
          <a:ln>
            <a:noFill/>
            <a:prstDash val="solid"/>
          </a:ln>
        </p:spPr>
      </p:sp>
      <p:sp>
        <p:nvSpPr>
          <p:cNvPr id="3" name="Notizenplatzhalter 2">
            <a:extLst>
              <a:ext uri="{FF2B5EF4-FFF2-40B4-BE49-F238E27FC236}">
                <a16:creationId xmlns:a16="http://schemas.microsoft.com/office/drawing/2014/main" id="{4699A418-D1AA-4165-8852-A89765DCD845}"/>
              </a:ext>
            </a:extLst>
          </p:cNvPr>
          <p:cNvSpPr txBox="1">
            <a:spLocks noGrp="1"/>
          </p:cNvSpPr>
          <p:nvPr>
            <p:ph type="body" sz="quarter" idx="3"/>
          </p:nvPr>
        </p:nvSpPr>
        <p:spPr>
          <a:xfrm>
            <a:off x="679797" y="4689433"/>
            <a:ext cx="5438050" cy="4442444"/>
          </a:xfrm>
          <a:prstGeom prst="rect">
            <a:avLst/>
          </a:prstGeom>
          <a:noFill/>
          <a:ln>
            <a:noFill/>
          </a:ln>
        </p:spPr>
        <p:txBody>
          <a:bodyPr lIns="0" tIns="0" rIns="0" bIns="0"/>
          <a:lstStyle/>
          <a:p>
            <a:endParaRPr lang="de-DE"/>
          </a:p>
        </p:txBody>
      </p:sp>
      <p:sp>
        <p:nvSpPr>
          <p:cNvPr id="4" name="Kopfzeilenplatzhalter 3">
            <a:extLst>
              <a:ext uri="{FF2B5EF4-FFF2-40B4-BE49-F238E27FC236}">
                <a16:creationId xmlns:a16="http://schemas.microsoft.com/office/drawing/2014/main" id="{66ED58D8-C9D9-4696-93FA-3D2D856310A2}"/>
              </a:ext>
            </a:extLst>
          </p:cNvPr>
          <p:cNvSpPr txBox="1">
            <a:spLocks noGrp="1"/>
          </p:cNvSpPr>
          <p:nvPr>
            <p:ph type="hdr" sz="quarter"/>
          </p:nvPr>
        </p:nvSpPr>
        <p:spPr>
          <a:xfrm>
            <a:off x="3" y="0"/>
            <a:ext cx="2949994" cy="493309"/>
          </a:xfrm>
          <a:prstGeom prst="rect">
            <a:avLst/>
          </a:prstGeom>
          <a:noFill/>
          <a:ln>
            <a:noFill/>
          </a:ln>
        </p:spPr>
        <p:txBody>
          <a:bodyPr lIns="0" tIns="0" rIns="0" bIns="0" anchorCtr="0">
            <a:noAutofit/>
          </a:bodyPr>
          <a:lstStyle>
            <a:lvl1pPr lvl="0" hangingPunct="0">
              <a:buNone/>
              <a:tabLst/>
              <a:defRPr lang="de-DE" sz="1300" kern="1200">
                <a:latin typeface="Liberation Serif" pitchFamily="18"/>
                <a:ea typeface="Segoe UI" pitchFamily="2"/>
                <a:cs typeface="Tahoma" pitchFamily="2"/>
              </a:defRPr>
            </a:lvl1pPr>
          </a:lstStyle>
          <a:p>
            <a:pPr lvl="0"/>
            <a:endParaRPr lang="de-DE"/>
          </a:p>
        </p:txBody>
      </p:sp>
      <p:sp>
        <p:nvSpPr>
          <p:cNvPr id="5" name="Datumsplatzhalter 4">
            <a:extLst>
              <a:ext uri="{FF2B5EF4-FFF2-40B4-BE49-F238E27FC236}">
                <a16:creationId xmlns:a16="http://schemas.microsoft.com/office/drawing/2014/main" id="{DCA29BA0-EEBB-4C7C-AFAD-69995BEC3D16}"/>
              </a:ext>
            </a:extLst>
          </p:cNvPr>
          <p:cNvSpPr txBox="1">
            <a:spLocks noGrp="1"/>
          </p:cNvSpPr>
          <p:nvPr>
            <p:ph type="dt" idx="1"/>
          </p:nvPr>
        </p:nvSpPr>
        <p:spPr>
          <a:xfrm>
            <a:off x="3847652" y="0"/>
            <a:ext cx="2949994" cy="493309"/>
          </a:xfrm>
          <a:prstGeom prst="rect">
            <a:avLst/>
          </a:prstGeom>
          <a:noFill/>
          <a:ln>
            <a:noFill/>
          </a:ln>
        </p:spPr>
        <p:txBody>
          <a:bodyPr lIns="0" tIns="0" rIns="0" bIns="0" anchorCtr="0">
            <a:noAutofit/>
          </a:bodyPr>
          <a:lstStyle>
            <a:lvl1pPr lvl="0" algn="r" hangingPunct="0">
              <a:buNone/>
              <a:tabLst/>
              <a:defRPr lang="de-DE" sz="1300" kern="1200">
                <a:latin typeface="Liberation Serif" pitchFamily="18"/>
                <a:ea typeface="Segoe UI" pitchFamily="2"/>
                <a:cs typeface="Tahoma" pitchFamily="2"/>
              </a:defRPr>
            </a:lvl1pPr>
          </a:lstStyle>
          <a:p>
            <a:pPr lvl="0"/>
            <a:endParaRPr lang="de-DE"/>
          </a:p>
        </p:txBody>
      </p:sp>
      <p:sp>
        <p:nvSpPr>
          <p:cNvPr id="6" name="Fußzeilenplatzhalter 5">
            <a:extLst>
              <a:ext uri="{FF2B5EF4-FFF2-40B4-BE49-F238E27FC236}">
                <a16:creationId xmlns:a16="http://schemas.microsoft.com/office/drawing/2014/main" id="{4D1238B7-0D4B-48BE-9710-4105408DAF75}"/>
              </a:ext>
            </a:extLst>
          </p:cNvPr>
          <p:cNvSpPr txBox="1">
            <a:spLocks noGrp="1"/>
          </p:cNvSpPr>
          <p:nvPr>
            <p:ph type="ftr" sz="quarter" idx="4"/>
          </p:nvPr>
        </p:nvSpPr>
        <p:spPr>
          <a:xfrm>
            <a:off x="3" y="9379196"/>
            <a:ext cx="2949994" cy="493309"/>
          </a:xfrm>
          <a:prstGeom prst="rect">
            <a:avLst/>
          </a:prstGeom>
          <a:noFill/>
          <a:ln>
            <a:noFill/>
          </a:ln>
        </p:spPr>
        <p:txBody>
          <a:bodyPr lIns="0" tIns="0" rIns="0" bIns="0" anchor="b" anchorCtr="0">
            <a:noAutofit/>
          </a:bodyPr>
          <a:lstStyle>
            <a:lvl1pPr lvl="0" hangingPunct="0">
              <a:buNone/>
              <a:tabLst/>
              <a:defRPr lang="de-DE" sz="1300" kern="1200">
                <a:latin typeface="Liberation Serif" pitchFamily="18"/>
                <a:ea typeface="Segoe UI" pitchFamily="2"/>
                <a:cs typeface="Tahoma" pitchFamily="2"/>
              </a:defRPr>
            </a:lvl1pPr>
          </a:lstStyle>
          <a:p>
            <a:pPr lvl="0"/>
            <a:endParaRPr lang="de-DE"/>
          </a:p>
        </p:txBody>
      </p:sp>
      <p:sp>
        <p:nvSpPr>
          <p:cNvPr id="7" name="Foliennummernplatzhalter 6">
            <a:extLst>
              <a:ext uri="{FF2B5EF4-FFF2-40B4-BE49-F238E27FC236}">
                <a16:creationId xmlns:a16="http://schemas.microsoft.com/office/drawing/2014/main" id="{D359D036-620C-4796-94F2-6DE2C1C9877B}"/>
              </a:ext>
            </a:extLst>
          </p:cNvPr>
          <p:cNvSpPr txBox="1">
            <a:spLocks noGrp="1"/>
          </p:cNvSpPr>
          <p:nvPr>
            <p:ph type="sldNum" sz="quarter" idx="5"/>
          </p:nvPr>
        </p:nvSpPr>
        <p:spPr>
          <a:xfrm>
            <a:off x="3847652" y="9379196"/>
            <a:ext cx="2949994" cy="493309"/>
          </a:xfrm>
          <a:prstGeom prst="rect">
            <a:avLst/>
          </a:prstGeom>
          <a:noFill/>
          <a:ln>
            <a:noFill/>
          </a:ln>
        </p:spPr>
        <p:txBody>
          <a:bodyPr lIns="0" tIns="0" rIns="0" bIns="0" anchor="b" anchorCtr="0">
            <a:noAutofit/>
          </a:bodyPr>
          <a:lstStyle>
            <a:lvl1pPr lvl="0" algn="r" hangingPunct="0">
              <a:buNone/>
              <a:tabLst/>
              <a:defRPr lang="de-DE" sz="1300" kern="1200">
                <a:latin typeface="Liberation Serif" pitchFamily="18"/>
                <a:ea typeface="Segoe UI" pitchFamily="2"/>
                <a:cs typeface="Tahoma" pitchFamily="2"/>
              </a:defRPr>
            </a:lvl1pPr>
          </a:lstStyle>
          <a:p>
            <a:pPr lvl="0"/>
            <a:fld id="{E98433D8-E2C4-4710-9988-B8594701625E}" type="slidenum">
              <a:t>‹Nr.›</a:t>
            </a:fld>
            <a:endParaRPr lang="de-DE"/>
          </a:p>
        </p:txBody>
      </p:sp>
    </p:spTree>
    <p:extLst>
      <p:ext uri="{BB962C8B-B14F-4D97-AF65-F5344CB8AC3E}">
        <p14:creationId xmlns:p14="http://schemas.microsoft.com/office/powerpoint/2010/main" val="1242396461"/>
      </p:ext>
    </p:extLst>
  </p:cSld>
  <p:clrMap bg1="lt1" tx1="dk1" bg2="lt2" tx2="dk2" accent1="accent1" accent2="accent2" accent3="accent3" accent4="accent4" accent5="accent5" accent6="accent6" hlink="hlink" folHlink="folHlink"/>
  <p:notesStyle>
    <a:lvl1pPr marL="216000" marR="0" indent="-216000" hangingPunct="0">
      <a:tabLst/>
      <a:defRPr lang="de-DE" sz="2000" b="0" i="0" u="none" strike="noStrike" kern="1200" cap="none">
        <a:ln>
          <a:noFill/>
        </a:ln>
        <a:highlight>
          <a:scrgbClr r="0" g="0" b="0">
            <a:alpha val="0"/>
          </a:scrgbClr>
        </a:highlight>
        <a:latin typeface="Liberation Sans"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1</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2</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3315401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3</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4083814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4</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1219524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5</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309056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6</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57736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3877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0378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2659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5477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536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6634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479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793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639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937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2584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197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7357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588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30</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14136660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31</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310784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32</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13405740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C733D1BC-6417-4DFD-8894-6BB376A7B6B3}"/>
              </a:ext>
            </a:extLst>
          </p:cNvPr>
          <p:cNvSpPr txBox="1">
            <a:spLocks noGrp="1"/>
          </p:cNvSpPr>
          <p:nvPr>
            <p:ph type="sldNum" sz="quarter" idx="5"/>
          </p:nvPr>
        </p:nvSpPr>
        <p:spPr>
          <a:ln/>
        </p:spPr>
        <p:txBody>
          <a:bodyPr lIns="0" tIns="0" rIns="0" bIns="0" anchor="b" anchorCtr="0">
            <a:noAutofit/>
          </a:bodyPr>
          <a:lstStyle/>
          <a:p>
            <a:pPr lvl="0"/>
            <a:fld id="{A2E1B9C9-337B-4AA2-9CA5-05DC3D074CF8}" type="slidenum">
              <a:t>33</a:t>
            </a:fld>
            <a:endParaRPr lang="de-DE"/>
          </a:p>
        </p:txBody>
      </p:sp>
      <p:sp>
        <p:nvSpPr>
          <p:cNvPr id="2" name="Folienbildplatzhalter 1">
            <a:extLst>
              <a:ext uri="{FF2B5EF4-FFF2-40B4-BE49-F238E27FC236}">
                <a16:creationId xmlns:a16="http://schemas.microsoft.com/office/drawing/2014/main" id="{29F92F1B-BD0F-4F12-8615-844A5E11FFC8}"/>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58F93C79-EC6F-4514-BF2F-5D3EE7FC343F}"/>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EBE37196-EAE2-4339-9E4E-D194BE6BF466}"/>
              </a:ext>
            </a:extLst>
          </p:cNvPr>
          <p:cNvSpPr txBox="1">
            <a:spLocks noGrp="1"/>
          </p:cNvSpPr>
          <p:nvPr>
            <p:ph type="sldNum" sz="quarter" idx="5"/>
          </p:nvPr>
        </p:nvSpPr>
        <p:spPr>
          <a:ln/>
        </p:spPr>
        <p:txBody>
          <a:bodyPr lIns="0" tIns="0" rIns="0" bIns="0" anchor="b" anchorCtr="0">
            <a:noAutofit/>
          </a:bodyPr>
          <a:lstStyle/>
          <a:p>
            <a:pPr lvl="0"/>
            <a:fld id="{06CF7D6B-54F6-463D-81EC-048391B08753}" type="slidenum">
              <a:t>34</a:t>
            </a:fld>
            <a:endParaRPr lang="de-DE"/>
          </a:p>
        </p:txBody>
      </p:sp>
      <p:sp>
        <p:nvSpPr>
          <p:cNvPr id="2" name="Folienbildplatzhalter 1">
            <a:extLst>
              <a:ext uri="{FF2B5EF4-FFF2-40B4-BE49-F238E27FC236}">
                <a16:creationId xmlns:a16="http://schemas.microsoft.com/office/drawing/2014/main" id="{F8030D47-D1F7-4FFA-9456-4BE245946ACC}"/>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A657212D-CD8A-4B00-B306-7667D159AF2F}"/>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514A7BAB-D60D-4CA5-9F06-6240DB5B1669}"/>
              </a:ext>
            </a:extLst>
          </p:cNvPr>
          <p:cNvSpPr txBox="1">
            <a:spLocks noGrp="1"/>
          </p:cNvSpPr>
          <p:nvPr>
            <p:ph type="sldNum" sz="quarter" idx="5"/>
          </p:nvPr>
        </p:nvSpPr>
        <p:spPr>
          <a:ln/>
        </p:spPr>
        <p:txBody>
          <a:bodyPr lIns="0" tIns="0" rIns="0" bIns="0" anchor="b" anchorCtr="0">
            <a:noAutofit/>
          </a:bodyPr>
          <a:lstStyle/>
          <a:p>
            <a:pPr lvl="0"/>
            <a:fld id="{F93CD183-BA5C-4F3F-A0E1-0ADF356B9047}" type="slidenum">
              <a:t>35</a:t>
            </a:fld>
            <a:endParaRPr lang="de-DE"/>
          </a:p>
        </p:txBody>
      </p:sp>
      <p:sp>
        <p:nvSpPr>
          <p:cNvPr id="2" name="Folienbildplatzhalter 1">
            <a:extLst>
              <a:ext uri="{FF2B5EF4-FFF2-40B4-BE49-F238E27FC236}">
                <a16:creationId xmlns:a16="http://schemas.microsoft.com/office/drawing/2014/main" id="{8C561862-ADB9-4E95-8A7C-678A52A0E6B2}"/>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687CE2F3-E97E-498A-B660-971BA9B61BC8}"/>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EBF0AAA-96DA-4865-9D00-0C3B161737B7}"/>
              </a:ext>
            </a:extLst>
          </p:cNvPr>
          <p:cNvSpPr txBox="1">
            <a:spLocks noGrp="1"/>
          </p:cNvSpPr>
          <p:nvPr>
            <p:ph type="sldNum" sz="quarter" idx="5"/>
          </p:nvPr>
        </p:nvSpPr>
        <p:spPr>
          <a:ln/>
        </p:spPr>
        <p:txBody>
          <a:bodyPr lIns="0" tIns="0" rIns="0" bIns="0" anchor="b" anchorCtr="0">
            <a:noAutofit/>
          </a:bodyPr>
          <a:lstStyle/>
          <a:p>
            <a:pPr lvl="0"/>
            <a:fld id="{ECE1417B-A72E-459B-A057-792B94E7C185}" type="slidenum">
              <a:t>36</a:t>
            </a:fld>
            <a:endParaRPr lang="de-DE"/>
          </a:p>
        </p:txBody>
      </p:sp>
      <p:sp>
        <p:nvSpPr>
          <p:cNvPr id="2" name="Folienbildplatzhalter 1">
            <a:extLst>
              <a:ext uri="{FF2B5EF4-FFF2-40B4-BE49-F238E27FC236}">
                <a16:creationId xmlns:a16="http://schemas.microsoft.com/office/drawing/2014/main" id="{4E57F98A-9460-4915-B482-8FB2F4EB5CDD}"/>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733B1B6F-42B0-4449-82A6-2F0DFCD95F95}"/>
              </a:ext>
            </a:extLst>
          </p:cNvPr>
          <p:cNvSpPr txBox="1">
            <a:spLocks noGrp="1"/>
          </p:cNvSpPr>
          <p:nvPr>
            <p:ph type="body" sz="quarter" idx="1"/>
          </p:nvPr>
        </p:nvSpPr>
        <p:spPr/>
        <p:txBody>
          <a:bodyPr/>
          <a:lstStyle/>
          <a:p>
            <a:endParaRPr lang="de-DE" sz="26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EBF0AAA-96DA-4865-9D00-0C3B161737B7}"/>
              </a:ext>
            </a:extLst>
          </p:cNvPr>
          <p:cNvSpPr txBox="1">
            <a:spLocks noGrp="1"/>
          </p:cNvSpPr>
          <p:nvPr>
            <p:ph type="sldNum" sz="quarter" idx="5"/>
          </p:nvPr>
        </p:nvSpPr>
        <p:spPr>
          <a:ln/>
        </p:spPr>
        <p:txBody>
          <a:bodyPr lIns="0" tIns="0" rIns="0" bIns="0" anchor="b" anchorCtr="0">
            <a:noAutofit/>
          </a:bodyPr>
          <a:lstStyle/>
          <a:p>
            <a:pPr lvl="0"/>
            <a:fld id="{ECE1417B-A72E-459B-A057-792B94E7C185}" type="slidenum">
              <a:t>37</a:t>
            </a:fld>
            <a:endParaRPr lang="de-DE"/>
          </a:p>
        </p:txBody>
      </p:sp>
      <p:sp>
        <p:nvSpPr>
          <p:cNvPr id="2" name="Folienbildplatzhalter 1">
            <a:extLst>
              <a:ext uri="{FF2B5EF4-FFF2-40B4-BE49-F238E27FC236}">
                <a16:creationId xmlns:a16="http://schemas.microsoft.com/office/drawing/2014/main" id="{4E57F98A-9460-4915-B482-8FB2F4EB5CDD}"/>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733B1B6F-42B0-4449-82A6-2F0DFCD95F95}"/>
              </a:ext>
            </a:extLst>
          </p:cNvPr>
          <p:cNvSpPr txBox="1">
            <a:spLocks noGrp="1"/>
          </p:cNvSpPr>
          <p:nvPr>
            <p:ph type="body" sz="quarter" idx="1"/>
          </p:nvPr>
        </p:nvSpPr>
        <p:spPr/>
        <p:txBody>
          <a:bodyPr/>
          <a:lstStyle/>
          <a:p>
            <a:endParaRPr lang="de-DE" sz="2600"/>
          </a:p>
        </p:txBody>
      </p:sp>
    </p:spTree>
    <p:extLst>
      <p:ext uri="{BB962C8B-B14F-4D97-AF65-F5344CB8AC3E}">
        <p14:creationId xmlns:p14="http://schemas.microsoft.com/office/powerpoint/2010/main" val="18669286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86AB5262-4494-4298-8A3B-C650E79C1E6F}"/>
              </a:ext>
            </a:extLst>
          </p:cNvPr>
          <p:cNvSpPr txBox="1">
            <a:spLocks noGrp="1"/>
          </p:cNvSpPr>
          <p:nvPr>
            <p:ph type="sldNum" sz="quarter" idx="5"/>
          </p:nvPr>
        </p:nvSpPr>
        <p:spPr>
          <a:ln/>
        </p:spPr>
        <p:txBody>
          <a:bodyPr lIns="0" tIns="0" rIns="0" bIns="0" anchor="b" anchorCtr="0">
            <a:noAutofit/>
          </a:bodyPr>
          <a:lstStyle/>
          <a:p>
            <a:pPr lvl="0"/>
            <a:fld id="{CF001601-24C4-45C3-8A5F-118D1D243AD0}" type="slidenum">
              <a:t>38</a:t>
            </a:fld>
            <a:endParaRPr lang="de-DE"/>
          </a:p>
        </p:txBody>
      </p:sp>
      <p:sp>
        <p:nvSpPr>
          <p:cNvPr id="2" name="Folienbildplatzhalter 1">
            <a:extLst>
              <a:ext uri="{FF2B5EF4-FFF2-40B4-BE49-F238E27FC236}">
                <a16:creationId xmlns:a16="http://schemas.microsoft.com/office/drawing/2014/main" id="{9E06886D-6495-4547-954F-B21E20BA5A3C}"/>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321C1705-5903-4CCD-A931-F165B5CE3ECD}"/>
              </a:ext>
            </a:extLst>
          </p:cNvPr>
          <p:cNvSpPr txBox="1">
            <a:spLocks noGrp="1"/>
          </p:cNvSpPr>
          <p:nvPr>
            <p:ph type="body" sz="quarter" idx="1"/>
          </p:nvPr>
        </p:nvSpPr>
        <p:spPr/>
        <p:txBody>
          <a:bodyPr/>
          <a:lstStyle/>
          <a:p>
            <a:endParaRPr lang="de-DE" sz="26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FFEE2-7B22-453C-AF8F-883ECD5AC269}"/>
              </a:ext>
            </a:extLst>
          </p:cNvPr>
          <p:cNvSpPr>
            <a:spLocks noGrp="1"/>
          </p:cNvSpPr>
          <p:nvPr>
            <p:ph type="ctrTitle"/>
          </p:nvPr>
        </p:nvSpPr>
        <p:spPr>
          <a:xfrm>
            <a:off x="1260475" y="1236663"/>
            <a:ext cx="7559675" cy="2632075"/>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595BFF4-FE7B-4252-9D4F-E4C1F6CADD08}"/>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0866A66-9874-4F6A-A97B-70118C245F65}"/>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D8ABE62B-9F3D-4E45-A938-D442505EB130}"/>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64B7151B-6E6E-4493-A84C-717250A9CFD1}"/>
              </a:ext>
            </a:extLst>
          </p:cNvPr>
          <p:cNvSpPr>
            <a:spLocks noGrp="1"/>
          </p:cNvSpPr>
          <p:nvPr>
            <p:ph type="sldNum" sz="quarter" idx="12"/>
          </p:nvPr>
        </p:nvSpPr>
        <p:spPr/>
        <p:txBody>
          <a:bodyPr/>
          <a:lstStyle/>
          <a:p>
            <a:pPr lvl="0"/>
            <a:fld id="{C00765CB-2230-4943-ABD9-D26D7B248174}" type="slidenum">
              <a:t>‹Nr.›</a:t>
            </a:fld>
            <a:endParaRPr lang="de-DE"/>
          </a:p>
        </p:txBody>
      </p:sp>
    </p:spTree>
    <p:extLst>
      <p:ext uri="{BB962C8B-B14F-4D97-AF65-F5344CB8AC3E}">
        <p14:creationId xmlns:p14="http://schemas.microsoft.com/office/powerpoint/2010/main" val="165818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13762A-3176-483A-9116-C316423553E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DF005A8-F44E-40DE-9B7F-099DDABFDE4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81FC683-F28F-4780-A324-D62544E87502}"/>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4ED04F29-47AD-4994-9BF8-9B80013C41F6}"/>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78C58E49-06DC-4177-B97F-43DC64FA8DCB}"/>
              </a:ext>
            </a:extLst>
          </p:cNvPr>
          <p:cNvSpPr>
            <a:spLocks noGrp="1"/>
          </p:cNvSpPr>
          <p:nvPr>
            <p:ph type="sldNum" sz="quarter" idx="12"/>
          </p:nvPr>
        </p:nvSpPr>
        <p:spPr/>
        <p:txBody>
          <a:bodyPr/>
          <a:lstStyle/>
          <a:p>
            <a:pPr lvl="0"/>
            <a:fld id="{5AEE7C9D-EFE7-4DF1-B59C-E93F9C33841F}" type="slidenum">
              <a:t>‹Nr.›</a:t>
            </a:fld>
            <a:endParaRPr lang="de-DE"/>
          </a:p>
        </p:txBody>
      </p:sp>
    </p:spTree>
    <p:extLst>
      <p:ext uri="{BB962C8B-B14F-4D97-AF65-F5344CB8AC3E}">
        <p14:creationId xmlns:p14="http://schemas.microsoft.com/office/powerpoint/2010/main" val="1014051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0CBCB-0D6B-4B82-9DA4-5105206BB8F6}"/>
              </a:ext>
            </a:extLst>
          </p:cNvPr>
          <p:cNvSpPr>
            <a:spLocks noGrp="1"/>
          </p:cNvSpPr>
          <p:nvPr>
            <p:ph type="title"/>
          </p:nvPr>
        </p:nvSpPr>
        <p:spPr>
          <a:xfrm>
            <a:off x="687388" y="1884363"/>
            <a:ext cx="8694737" cy="31448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F39573F-50AC-475A-889F-C9D0F9A21CC6}"/>
              </a:ext>
            </a:extLst>
          </p:cNvPr>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605AFA3-6393-4210-B0B3-E40C636FC793}"/>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ADE40EF9-B903-4B08-81CD-E0E5DBA90C34}"/>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31EB9315-2E92-44FF-A8F4-A4F803FC0C10}"/>
              </a:ext>
            </a:extLst>
          </p:cNvPr>
          <p:cNvSpPr>
            <a:spLocks noGrp="1"/>
          </p:cNvSpPr>
          <p:nvPr>
            <p:ph type="sldNum" sz="quarter" idx="12"/>
          </p:nvPr>
        </p:nvSpPr>
        <p:spPr/>
        <p:txBody>
          <a:bodyPr/>
          <a:lstStyle/>
          <a:p>
            <a:pPr lvl="0"/>
            <a:fld id="{BFBE38B4-CF55-40E6-99D6-80CE021E494F}" type="slidenum">
              <a:t>‹Nr.›</a:t>
            </a:fld>
            <a:endParaRPr lang="de-DE"/>
          </a:p>
        </p:txBody>
      </p:sp>
    </p:spTree>
    <p:extLst>
      <p:ext uri="{BB962C8B-B14F-4D97-AF65-F5344CB8AC3E}">
        <p14:creationId xmlns:p14="http://schemas.microsoft.com/office/powerpoint/2010/main" val="2257970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E47C0-7731-470E-9B63-93ADE5D16E0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65049F5-1569-4A8B-801E-9D3542330877}"/>
              </a:ext>
            </a:extLst>
          </p:cNvPr>
          <p:cNvSpPr>
            <a:spLocks noGrp="1"/>
          </p:cNvSpPr>
          <p:nvPr>
            <p:ph sz="half" idx="1"/>
          </p:nvPr>
        </p:nvSpPr>
        <p:spPr>
          <a:xfrm>
            <a:off x="503238" y="1768475"/>
            <a:ext cx="4459287"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3D0A27C-EAAA-4BDB-999B-819B385CFE63}"/>
              </a:ext>
            </a:extLst>
          </p:cNvPr>
          <p:cNvSpPr>
            <a:spLocks noGrp="1"/>
          </p:cNvSpPr>
          <p:nvPr>
            <p:ph sz="half" idx="2"/>
          </p:nvPr>
        </p:nvSpPr>
        <p:spPr>
          <a:xfrm>
            <a:off x="5114925" y="1768475"/>
            <a:ext cx="4460875"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B63B17F-7D6F-4505-8F75-A07046695471}"/>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DF8977B5-C419-4411-9D8F-CE553617479D}"/>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7865A249-27BB-4E65-A085-29991144E0C1}"/>
              </a:ext>
            </a:extLst>
          </p:cNvPr>
          <p:cNvSpPr>
            <a:spLocks noGrp="1"/>
          </p:cNvSpPr>
          <p:nvPr>
            <p:ph type="sldNum" sz="quarter" idx="12"/>
          </p:nvPr>
        </p:nvSpPr>
        <p:spPr/>
        <p:txBody>
          <a:bodyPr/>
          <a:lstStyle/>
          <a:p>
            <a:pPr lvl="0"/>
            <a:fld id="{F8B3B88E-3F42-4D8E-9605-5B02E20E2907}" type="slidenum">
              <a:t>‹Nr.›</a:t>
            </a:fld>
            <a:endParaRPr lang="de-DE"/>
          </a:p>
        </p:txBody>
      </p:sp>
    </p:spTree>
    <p:extLst>
      <p:ext uri="{BB962C8B-B14F-4D97-AF65-F5344CB8AC3E}">
        <p14:creationId xmlns:p14="http://schemas.microsoft.com/office/powerpoint/2010/main" val="352700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45D7B1-A882-4094-8D62-CDCCD2A98587}"/>
              </a:ext>
            </a:extLst>
          </p:cNvPr>
          <p:cNvSpPr>
            <a:spLocks noGrp="1"/>
          </p:cNvSpPr>
          <p:nvPr>
            <p:ph type="title"/>
          </p:nvPr>
        </p:nvSpPr>
        <p:spPr>
          <a:xfrm>
            <a:off x="693738" y="403225"/>
            <a:ext cx="8694737" cy="1460500"/>
          </a:xfrm>
        </p:spPr>
        <p:txBody>
          <a:bodyPr/>
          <a:lstStyle/>
          <a:p>
            <a:r>
              <a:rPr lang="de-DE"/>
              <a:t>Mastertitelformat bearbeiten</a:t>
            </a:r>
          </a:p>
        </p:txBody>
      </p:sp>
      <p:sp>
        <p:nvSpPr>
          <p:cNvPr id="3" name="Textplatzhalter 2">
            <a:extLst>
              <a:ext uri="{FF2B5EF4-FFF2-40B4-BE49-F238E27FC236}">
                <a16:creationId xmlns:a16="http://schemas.microsoft.com/office/drawing/2014/main" id="{23698232-11B7-4F87-B96A-696C60DBD575}"/>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74620810-29B9-4E4E-9104-C41D1318BC6C}"/>
              </a:ext>
            </a:extLst>
          </p:cNvPr>
          <p:cNvSpPr>
            <a:spLocks noGrp="1"/>
          </p:cNvSpPr>
          <p:nvPr>
            <p:ph sz="half" idx="2"/>
          </p:nvPr>
        </p:nvSpPr>
        <p:spPr>
          <a:xfrm>
            <a:off x="693738" y="2760663"/>
            <a:ext cx="426561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9A3DA28-64A0-48F5-B7E5-36DF68689BAB}"/>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8146BED-A391-4ADC-96A0-D097E5B30596}"/>
              </a:ext>
            </a:extLst>
          </p:cNvPr>
          <p:cNvSpPr>
            <a:spLocks noGrp="1"/>
          </p:cNvSpPr>
          <p:nvPr>
            <p:ph sz="quarter" idx="4"/>
          </p:nvPr>
        </p:nvSpPr>
        <p:spPr>
          <a:xfrm>
            <a:off x="5103813" y="2760663"/>
            <a:ext cx="428466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617D4CA-47C3-4F8A-95AE-BDDD91438F62}"/>
              </a:ext>
            </a:extLst>
          </p:cNvPr>
          <p:cNvSpPr>
            <a:spLocks noGrp="1"/>
          </p:cNvSpPr>
          <p:nvPr>
            <p:ph type="dt" sz="half" idx="10"/>
          </p:nvPr>
        </p:nvSpPr>
        <p:spPr/>
        <p:txBody>
          <a:bodyPr/>
          <a:lstStyle/>
          <a:p>
            <a:pPr lvl="0"/>
            <a:endParaRPr lang="de-DE"/>
          </a:p>
        </p:txBody>
      </p:sp>
      <p:sp>
        <p:nvSpPr>
          <p:cNvPr id="8" name="Fußzeilenplatzhalter 7">
            <a:extLst>
              <a:ext uri="{FF2B5EF4-FFF2-40B4-BE49-F238E27FC236}">
                <a16:creationId xmlns:a16="http://schemas.microsoft.com/office/drawing/2014/main" id="{7226BC20-B757-40BC-AB4E-FAF5146D0CBB}"/>
              </a:ext>
            </a:extLst>
          </p:cNvPr>
          <p:cNvSpPr>
            <a:spLocks noGrp="1"/>
          </p:cNvSpPr>
          <p:nvPr>
            <p:ph type="ftr" sz="quarter" idx="11"/>
          </p:nvPr>
        </p:nvSpPr>
        <p:spPr/>
        <p:txBody>
          <a:bodyPr/>
          <a:lstStyle/>
          <a:p>
            <a:pPr lvl="0"/>
            <a:endParaRPr lang="de-DE"/>
          </a:p>
        </p:txBody>
      </p:sp>
      <p:sp>
        <p:nvSpPr>
          <p:cNvPr id="9" name="Foliennummernplatzhalter 8">
            <a:extLst>
              <a:ext uri="{FF2B5EF4-FFF2-40B4-BE49-F238E27FC236}">
                <a16:creationId xmlns:a16="http://schemas.microsoft.com/office/drawing/2014/main" id="{AB43739C-46FF-4A3D-8CD5-8E26B88DF939}"/>
              </a:ext>
            </a:extLst>
          </p:cNvPr>
          <p:cNvSpPr>
            <a:spLocks noGrp="1"/>
          </p:cNvSpPr>
          <p:nvPr>
            <p:ph type="sldNum" sz="quarter" idx="12"/>
          </p:nvPr>
        </p:nvSpPr>
        <p:spPr/>
        <p:txBody>
          <a:bodyPr/>
          <a:lstStyle/>
          <a:p>
            <a:pPr lvl="0"/>
            <a:fld id="{5828377B-B0BD-4958-B416-BBECE39C2DA9}" type="slidenum">
              <a:t>‹Nr.›</a:t>
            </a:fld>
            <a:endParaRPr lang="de-DE"/>
          </a:p>
        </p:txBody>
      </p:sp>
    </p:spTree>
    <p:extLst>
      <p:ext uri="{BB962C8B-B14F-4D97-AF65-F5344CB8AC3E}">
        <p14:creationId xmlns:p14="http://schemas.microsoft.com/office/powerpoint/2010/main" val="2766614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0E9AE0-45DF-4F9F-AC74-8D46599E5B9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B5F85D8-0640-4917-9D9D-FAAC02EDD38B}"/>
              </a:ext>
            </a:extLst>
          </p:cNvPr>
          <p:cNvSpPr>
            <a:spLocks noGrp="1"/>
          </p:cNvSpPr>
          <p:nvPr>
            <p:ph type="dt" sz="half" idx="10"/>
          </p:nvPr>
        </p:nvSpPr>
        <p:spPr/>
        <p:txBody>
          <a:bodyPr/>
          <a:lstStyle/>
          <a:p>
            <a:pPr lvl="0"/>
            <a:endParaRPr lang="de-DE"/>
          </a:p>
        </p:txBody>
      </p:sp>
      <p:sp>
        <p:nvSpPr>
          <p:cNvPr id="4" name="Fußzeilenplatzhalter 3">
            <a:extLst>
              <a:ext uri="{FF2B5EF4-FFF2-40B4-BE49-F238E27FC236}">
                <a16:creationId xmlns:a16="http://schemas.microsoft.com/office/drawing/2014/main" id="{98855A72-7704-47DA-8B30-F0CB3DADACB9}"/>
              </a:ext>
            </a:extLst>
          </p:cNvPr>
          <p:cNvSpPr>
            <a:spLocks noGrp="1"/>
          </p:cNvSpPr>
          <p:nvPr>
            <p:ph type="ftr" sz="quarter" idx="11"/>
          </p:nvPr>
        </p:nvSpPr>
        <p:spPr/>
        <p:txBody>
          <a:bodyPr/>
          <a:lstStyle/>
          <a:p>
            <a:pPr lvl="0"/>
            <a:endParaRPr lang="de-DE"/>
          </a:p>
        </p:txBody>
      </p:sp>
      <p:sp>
        <p:nvSpPr>
          <p:cNvPr id="5" name="Foliennummernplatzhalter 4">
            <a:extLst>
              <a:ext uri="{FF2B5EF4-FFF2-40B4-BE49-F238E27FC236}">
                <a16:creationId xmlns:a16="http://schemas.microsoft.com/office/drawing/2014/main" id="{04AE5C08-C0E1-410C-BE28-28EA0A37FA5C}"/>
              </a:ext>
            </a:extLst>
          </p:cNvPr>
          <p:cNvSpPr>
            <a:spLocks noGrp="1"/>
          </p:cNvSpPr>
          <p:nvPr>
            <p:ph type="sldNum" sz="quarter" idx="12"/>
          </p:nvPr>
        </p:nvSpPr>
        <p:spPr/>
        <p:txBody>
          <a:bodyPr/>
          <a:lstStyle/>
          <a:p>
            <a:pPr lvl="0"/>
            <a:fld id="{D40E6B0B-A50D-4948-8056-76CAFD729CE8}" type="slidenum">
              <a:t>‹Nr.›</a:t>
            </a:fld>
            <a:endParaRPr lang="de-DE"/>
          </a:p>
        </p:txBody>
      </p:sp>
    </p:spTree>
    <p:extLst>
      <p:ext uri="{BB962C8B-B14F-4D97-AF65-F5344CB8AC3E}">
        <p14:creationId xmlns:p14="http://schemas.microsoft.com/office/powerpoint/2010/main" val="18903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AF0C4A6-5E1E-44B6-8B9C-4BBB49282C4F}"/>
              </a:ext>
            </a:extLst>
          </p:cNvPr>
          <p:cNvSpPr>
            <a:spLocks noGrp="1"/>
          </p:cNvSpPr>
          <p:nvPr>
            <p:ph type="dt" sz="half" idx="10"/>
          </p:nvPr>
        </p:nvSpPr>
        <p:spPr/>
        <p:txBody>
          <a:bodyPr/>
          <a:lstStyle/>
          <a:p>
            <a:pPr lvl="0"/>
            <a:endParaRPr lang="de-DE"/>
          </a:p>
        </p:txBody>
      </p:sp>
      <p:sp>
        <p:nvSpPr>
          <p:cNvPr id="3" name="Fußzeilenplatzhalter 2">
            <a:extLst>
              <a:ext uri="{FF2B5EF4-FFF2-40B4-BE49-F238E27FC236}">
                <a16:creationId xmlns:a16="http://schemas.microsoft.com/office/drawing/2014/main" id="{B7E4227C-EBBA-4669-A5E4-C65880E2DDCF}"/>
              </a:ext>
            </a:extLst>
          </p:cNvPr>
          <p:cNvSpPr>
            <a:spLocks noGrp="1"/>
          </p:cNvSpPr>
          <p:nvPr>
            <p:ph type="ftr" sz="quarter" idx="11"/>
          </p:nvPr>
        </p:nvSpPr>
        <p:spPr/>
        <p:txBody>
          <a:bodyPr/>
          <a:lstStyle/>
          <a:p>
            <a:pPr lvl="0"/>
            <a:endParaRPr lang="de-DE"/>
          </a:p>
        </p:txBody>
      </p:sp>
      <p:sp>
        <p:nvSpPr>
          <p:cNvPr id="4" name="Foliennummernplatzhalter 3">
            <a:extLst>
              <a:ext uri="{FF2B5EF4-FFF2-40B4-BE49-F238E27FC236}">
                <a16:creationId xmlns:a16="http://schemas.microsoft.com/office/drawing/2014/main" id="{1C82F70A-BAEC-4E2D-A784-C6A2AFB9DE07}"/>
              </a:ext>
            </a:extLst>
          </p:cNvPr>
          <p:cNvSpPr>
            <a:spLocks noGrp="1"/>
          </p:cNvSpPr>
          <p:nvPr>
            <p:ph type="sldNum" sz="quarter" idx="12"/>
          </p:nvPr>
        </p:nvSpPr>
        <p:spPr/>
        <p:txBody>
          <a:bodyPr/>
          <a:lstStyle/>
          <a:p>
            <a:pPr lvl="0"/>
            <a:fld id="{B54E0B6B-FA21-4E88-AA2C-79FB45AE6FCB}" type="slidenum">
              <a:t>‹Nr.›</a:t>
            </a:fld>
            <a:endParaRPr lang="de-DE"/>
          </a:p>
        </p:txBody>
      </p:sp>
    </p:spTree>
    <p:extLst>
      <p:ext uri="{BB962C8B-B14F-4D97-AF65-F5344CB8AC3E}">
        <p14:creationId xmlns:p14="http://schemas.microsoft.com/office/powerpoint/2010/main" val="1954998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88BCC-765F-4612-8FAC-A6C88DA65156}"/>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3739494-ABD7-4C0D-9715-883AEAA8B178}"/>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058E5B50-DB56-4F3F-A416-84FC16752AAD}"/>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6DF9837-9D3E-4298-90BE-7055E280515E}"/>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A94E208B-02E2-4686-873E-643F720C821F}"/>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1D6EB667-E6CA-4B35-A116-6B7C4F1DEE31}"/>
              </a:ext>
            </a:extLst>
          </p:cNvPr>
          <p:cNvSpPr>
            <a:spLocks noGrp="1"/>
          </p:cNvSpPr>
          <p:nvPr>
            <p:ph type="sldNum" sz="quarter" idx="12"/>
          </p:nvPr>
        </p:nvSpPr>
        <p:spPr/>
        <p:txBody>
          <a:bodyPr/>
          <a:lstStyle/>
          <a:p>
            <a:pPr lvl="0"/>
            <a:fld id="{41BD8112-D507-4638-BD23-41A7DAC52906}" type="slidenum">
              <a:t>‹Nr.›</a:t>
            </a:fld>
            <a:endParaRPr lang="de-DE"/>
          </a:p>
        </p:txBody>
      </p:sp>
    </p:spTree>
    <p:extLst>
      <p:ext uri="{BB962C8B-B14F-4D97-AF65-F5344CB8AC3E}">
        <p14:creationId xmlns:p14="http://schemas.microsoft.com/office/powerpoint/2010/main" val="1419811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F93090-2CE9-46D2-96AF-2FCDEB6E9487}"/>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556E011-B2C7-4C49-95AB-E367B1A63EA5}"/>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3EC2D87-F449-40EE-AD7C-934F7B07E31E}"/>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49E1D35-4F91-4845-818C-8FAC7D49E7EF}"/>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D1DD911B-8170-4DE8-AF31-B7FBD5BFA0F1}"/>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692AAEEB-6116-4A96-AA08-9205E7700365}"/>
              </a:ext>
            </a:extLst>
          </p:cNvPr>
          <p:cNvSpPr>
            <a:spLocks noGrp="1"/>
          </p:cNvSpPr>
          <p:nvPr>
            <p:ph type="sldNum" sz="quarter" idx="12"/>
          </p:nvPr>
        </p:nvSpPr>
        <p:spPr/>
        <p:txBody>
          <a:bodyPr/>
          <a:lstStyle/>
          <a:p>
            <a:pPr lvl="0"/>
            <a:fld id="{CC817F61-DE17-4392-B55E-ABD8619F2BBC}" type="slidenum">
              <a:t>‹Nr.›</a:t>
            </a:fld>
            <a:endParaRPr lang="de-DE"/>
          </a:p>
        </p:txBody>
      </p:sp>
    </p:spTree>
    <p:extLst>
      <p:ext uri="{BB962C8B-B14F-4D97-AF65-F5344CB8AC3E}">
        <p14:creationId xmlns:p14="http://schemas.microsoft.com/office/powerpoint/2010/main" val="900090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076497-DF23-4F08-8EC2-DDA318AC46D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776B43-41C2-4756-BD59-35A35DDAF2E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8B0BF6D-6F6B-4444-98B3-3C33C6E7DF49}"/>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3DA27220-AA15-4D3E-8D33-A4CEDFA2BA39}"/>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FF2CC8F4-EFEA-4503-A2F5-3021E9BE9E17}"/>
              </a:ext>
            </a:extLst>
          </p:cNvPr>
          <p:cNvSpPr>
            <a:spLocks noGrp="1"/>
          </p:cNvSpPr>
          <p:nvPr>
            <p:ph type="sldNum" sz="quarter" idx="12"/>
          </p:nvPr>
        </p:nvSpPr>
        <p:spPr/>
        <p:txBody>
          <a:bodyPr/>
          <a:lstStyle/>
          <a:p>
            <a:pPr lvl="0"/>
            <a:fld id="{A6B7321D-2F2A-4B5E-BC3C-F99A8DFDD0C7}" type="slidenum">
              <a:t>‹Nr.›</a:t>
            </a:fld>
            <a:endParaRPr lang="de-DE"/>
          </a:p>
        </p:txBody>
      </p:sp>
    </p:spTree>
    <p:extLst>
      <p:ext uri="{BB962C8B-B14F-4D97-AF65-F5344CB8AC3E}">
        <p14:creationId xmlns:p14="http://schemas.microsoft.com/office/powerpoint/2010/main" val="175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CC452B1-63BC-4C39-8D82-24BDA4B5D753}"/>
              </a:ext>
            </a:extLst>
          </p:cNvPr>
          <p:cNvSpPr>
            <a:spLocks noGrp="1"/>
          </p:cNvSpPr>
          <p:nvPr>
            <p:ph type="title" orient="vert"/>
          </p:nvPr>
        </p:nvSpPr>
        <p:spPr>
          <a:xfrm>
            <a:off x="7308850" y="301625"/>
            <a:ext cx="2266950" cy="5851525"/>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3AA3746-62C0-4DF2-B8B5-D61FBE207DD8}"/>
              </a:ext>
            </a:extLst>
          </p:cNvPr>
          <p:cNvSpPr>
            <a:spLocks noGrp="1"/>
          </p:cNvSpPr>
          <p:nvPr>
            <p:ph type="body" orient="vert" idx="1"/>
          </p:nvPr>
        </p:nvSpPr>
        <p:spPr>
          <a:xfrm>
            <a:off x="503238" y="301625"/>
            <a:ext cx="6653212"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2B2786D-7557-4282-AD75-3B33C7D69977}"/>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C56C4FBD-F8B1-493B-92DB-4BC80099938A}"/>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870A5C8F-D81D-4097-9062-3AE88E7A25C4}"/>
              </a:ext>
            </a:extLst>
          </p:cNvPr>
          <p:cNvSpPr>
            <a:spLocks noGrp="1"/>
          </p:cNvSpPr>
          <p:nvPr>
            <p:ph type="sldNum" sz="quarter" idx="12"/>
          </p:nvPr>
        </p:nvSpPr>
        <p:spPr/>
        <p:txBody>
          <a:bodyPr/>
          <a:lstStyle/>
          <a:p>
            <a:pPr lvl="0"/>
            <a:fld id="{A5F08079-5F91-4FF0-B381-3E5219B02200}" type="slidenum">
              <a:t>‹Nr.›</a:t>
            </a:fld>
            <a:endParaRPr lang="de-DE"/>
          </a:p>
        </p:txBody>
      </p:sp>
    </p:spTree>
    <p:extLst>
      <p:ext uri="{BB962C8B-B14F-4D97-AF65-F5344CB8AC3E}">
        <p14:creationId xmlns:p14="http://schemas.microsoft.com/office/powerpoint/2010/main" val="3038532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59EA29-C837-4556-8D85-53903BD64FC4}"/>
              </a:ext>
            </a:extLst>
          </p:cNvPr>
          <p:cNvSpPr>
            <a:spLocks noGrp="1"/>
          </p:cNvSpPr>
          <p:nvPr>
            <p:ph type="ctrTitle"/>
          </p:nvPr>
        </p:nvSpPr>
        <p:spPr>
          <a:xfrm>
            <a:off x="1260475" y="1236663"/>
            <a:ext cx="7559675" cy="2632075"/>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B28A47D9-32C6-49D4-86DD-01289387AFB1}"/>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68F424D-D8BE-4C15-B484-1AB483CCFAD2}"/>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A3020771-CA5D-4CFA-A6FF-30A93C632E0C}"/>
              </a:ext>
            </a:extLst>
          </p:cNvPr>
          <p:cNvSpPr>
            <a:spLocks noGrp="1"/>
          </p:cNvSpPr>
          <p:nvPr>
            <p:ph type="sldNum" sz="quarter" idx="11"/>
          </p:nvPr>
        </p:nvSpPr>
        <p:spPr/>
        <p:txBody>
          <a:bodyPr/>
          <a:lstStyle/>
          <a:p>
            <a:pPr lvl="0"/>
            <a:fld id="{175EA456-B325-4FC1-B66F-4BE817D216A2}" type="slidenum">
              <a:t>‹Nr.›</a:t>
            </a:fld>
            <a:endParaRPr lang="de-DE"/>
          </a:p>
        </p:txBody>
      </p:sp>
    </p:spTree>
    <p:extLst>
      <p:ext uri="{BB962C8B-B14F-4D97-AF65-F5344CB8AC3E}">
        <p14:creationId xmlns:p14="http://schemas.microsoft.com/office/powerpoint/2010/main" val="2470073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B153E5-8D7A-479F-86DE-C7EDEA0C25B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909BD17-E403-48D7-B3DD-BF696EE7C5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91EC027-3BA6-4093-AE32-F10CD91B51B0}"/>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E7B03AE9-B6F4-4726-868E-1E8E223CF6BD}"/>
              </a:ext>
            </a:extLst>
          </p:cNvPr>
          <p:cNvSpPr>
            <a:spLocks noGrp="1"/>
          </p:cNvSpPr>
          <p:nvPr>
            <p:ph type="sldNum" sz="quarter" idx="11"/>
          </p:nvPr>
        </p:nvSpPr>
        <p:spPr/>
        <p:txBody>
          <a:bodyPr/>
          <a:lstStyle/>
          <a:p>
            <a:pPr lvl="0"/>
            <a:fld id="{D3ABEACA-3A66-4F9D-89DC-DC57B907D757}" type="slidenum">
              <a:t>‹Nr.›</a:t>
            </a:fld>
            <a:endParaRPr lang="de-DE"/>
          </a:p>
        </p:txBody>
      </p:sp>
    </p:spTree>
    <p:extLst>
      <p:ext uri="{BB962C8B-B14F-4D97-AF65-F5344CB8AC3E}">
        <p14:creationId xmlns:p14="http://schemas.microsoft.com/office/powerpoint/2010/main" val="2237355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D2744-DC61-4486-9E20-169E1803E48C}"/>
              </a:ext>
            </a:extLst>
          </p:cNvPr>
          <p:cNvSpPr>
            <a:spLocks noGrp="1"/>
          </p:cNvSpPr>
          <p:nvPr>
            <p:ph type="title"/>
          </p:nvPr>
        </p:nvSpPr>
        <p:spPr>
          <a:xfrm>
            <a:off x="687388" y="1884363"/>
            <a:ext cx="8694737" cy="31448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D820894-DE4E-46AB-A15A-59F125FB9ECE}"/>
              </a:ext>
            </a:extLst>
          </p:cNvPr>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D1634CA-20BC-4D89-8DB8-2EC6AEA853F6}"/>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B9CB556F-B259-49E5-8B45-79796FCE02A5}"/>
              </a:ext>
            </a:extLst>
          </p:cNvPr>
          <p:cNvSpPr>
            <a:spLocks noGrp="1"/>
          </p:cNvSpPr>
          <p:nvPr>
            <p:ph type="sldNum" sz="quarter" idx="11"/>
          </p:nvPr>
        </p:nvSpPr>
        <p:spPr/>
        <p:txBody>
          <a:bodyPr/>
          <a:lstStyle/>
          <a:p>
            <a:pPr lvl="0"/>
            <a:fld id="{2568C6D9-1EF5-48C5-BD98-762125427DBF}" type="slidenum">
              <a:t>‹Nr.›</a:t>
            </a:fld>
            <a:endParaRPr lang="de-DE"/>
          </a:p>
        </p:txBody>
      </p:sp>
    </p:spTree>
    <p:extLst>
      <p:ext uri="{BB962C8B-B14F-4D97-AF65-F5344CB8AC3E}">
        <p14:creationId xmlns:p14="http://schemas.microsoft.com/office/powerpoint/2010/main" val="3021668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EDCA8B-DCB4-44A2-88E7-454A21715FA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4CF5569-A447-44A6-AD2E-9B8B410D0A41}"/>
              </a:ext>
            </a:extLst>
          </p:cNvPr>
          <p:cNvSpPr>
            <a:spLocks noGrp="1"/>
          </p:cNvSpPr>
          <p:nvPr>
            <p:ph sz="half" idx="1"/>
          </p:nvPr>
        </p:nvSpPr>
        <p:spPr>
          <a:xfrm>
            <a:off x="503238" y="1768475"/>
            <a:ext cx="4459287"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AC08E93-9C46-4421-A9B1-9F9126F2BCDE}"/>
              </a:ext>
            </a:extLst>
          </p:cNvPr>
          <p:cNvSpPr>
            <a:spLocks noGrp="1"/>
          </p:cNvSpPr>
          <p:nvPr>
            <p:ph sz="half" idx="2"/>
          </p:nvPr>
        </p:nvSpPr>
        <p:spPr>
          <a:xfrm>
            <a:off x="5114925" y="1768475"/>
            <a:ext cx="4460875"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9F01C18-B6DE-4890-8192-E6CA6C5C20AE}"/>
              </a:ext>
            </a:extLst>
          </p:cNvPr>
          <p:cNvSpPr>
            <a:spLocks noGrp="1"/>
          </p:cNvSpPr>
          <p:nvPr>
            <p:ph type="dt" sz="half" idx="10"/>
          </p:nvPr>
        </p:nvSpPr>
        <p:spPr/>
        <p:txBody>
          <a:bodyPr/>
          <a:lstStyle/>
          <a:p>
            <a:pPr lvl="0"/>
            <a:endParaRPr lang="de-DE"/>
          </a:p>
        </p:txBody>
      </p:sp>
      <p:sp>
        <p:nvSpPr>
          <p:cNvPr id="6" name="Foliennummernplatzhalter 5">
            <a:extLst>
              <a:ext uri="{FF2B5EF4-FFF2-40B4-BE49-F238E27FC236}">
                <a16:creationId xmlns:a16="http://schemas.microsoft.com/office/drawing/2014/main" id="{3D22E128-3EDA-4816-929E-BBF85399F8AF}"/>
              </a:ext>
            </a:extLst>
          </p:cNvPr>
          <p:cNvSpPr>
            <a:spLocks noGrp="1"/>
          </p:cNvSpPr>
          <p:nvPr>
            <p:ph type="sldNum" sz="quarter" idx="11"/>
          </p:nvPr>
        </p:nvSpPr>
        <p:spPr/>
        <p:txBody>
          <a:bodyPr/>
          <a:lstStyle/>
          <a:p>
            <a:pPr lvl="0"/>
            <a:fld id="{54C4D9A4-96C7-4712-A31B-4BFC67BED0EF}" type="slidenum">
              <a:t>‹Nr.›</a:t>
            </a:fld>
            <a:endParaRPr lang="de-DE"/>
          </a:p>
        </p:txBody>
      </p:sp>
    </p:spTree>
    <p:extLst>
      <p:ext uri="{BB962C8B-B14F-4D97-AF65-F5344CB8AC3E}">
        <p14:creationId xmlns:p14="http://schemas.microsoft.com/office/powerpoint/2010/main" val="2039969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D016F-793F-4AC1-9DCF-A23AE3898725}"/>
              </a:ext>
            </a:extLst>
          </p:cNvPr>
          <p:cNvSpPr>
            <a:spLocks noGrp="1"/>
          </p:cNvSpPr>
          <p:nvPr>
            <p:ph type="title"/>
          </p:nvPr>
        </p:nvSpPr>
        <p:spPr>
          <a:xfrm>
            <a:off x="693738" y="403225"/>
            <a:ext cx="8694737" cy="1460500"/>
          </a:xfrm>
        </p:spPr>
        <p:txBody>
          <a:bodyPr/>
          <a:lstStyle/>
          <a:p>
            <a:r>
              <a:rPr lang="de-DE"/>
              <a:t>Mastertitelformat bearbeiten</a:t>
            </a:r>
          </a:p>
        </p:txBody>
      </p:sp>
      <p:sp>
        <p:nvSpPr>
          <p:cNvPr id="3" name="Textplatzhalter 2">
            <a:extLst>
              <a:ext uri="{FF2B5EF4-FFF2-40B4-BE49-F238E27FC236}">
                <a16:creationId xmlns:a16="http://schemas.microsoft.com/office/drawing/2014/main" id="{367B47D5-FD10-4333-9A56-B8D3B6DD1591}"/>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266A4E1-06F1-4F5F-9B4B-FB12E31056F9}"/>
              </a:ext>
            </a:extLst>
          </p:cNvPr>
          <p:cNvSpPr>
            <a:spLocks noGrp="1"/>
          </p:cNvSpPr>
          <p:nvPr>
            <p:ph sz="half" idx="2"/>
          </p:nvPr>
        </p:nvSpPr>
        <p:spPr>
          <a:xfrm>
            <a:off x="693738" y="2760663"/>
            <a:ext cx="426561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AE09B07-D5C1-4E4A-A814-8A387450E84B}"/>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88019E3-39E3-4F64-A97D-BEEAC785BA74}"/>
              </a:ext>
            </a:extLst>
          </p:cNvPr>
          <p:cNvSpPr>
            <a:spLocks noGrp="1"/>
          </p:cNvSpPr>
          <p:nvPr>
            <p:ph sz="quarter" idx="4"/>
          </p:nvPr>
        </p:nvSpPr>
        <p:spPr>
          <a:xfrm>
            <a:off x="5103813" y="2760663"/>
            <a:ext cx="428466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4C1385E-1420-400C-901A-4A3F2EE36136}"/>
              </a:ext>
            </a:extLst>
          </p:cNvPr>
          <p:cNvSpPr>
            <a:spLocks noGrp="1"/>
          </p:cNvSpPr>
          <p:nvPr>
            <p:ph type="dt" sz="half" idx="10"/>
          </p:nvPr>
        </p:nvSpPr>
        <p:spPr/>
        <p:txBody>
          <a:bodyPr/>
          <a:lstStyle/>
          <a:p>
            <a:pPr lvl="0"/>
            <a:endParaRPr lang="de-DE"/>
          </a:p>
        </p:txBody>
      </p:sp>
      <p:sp>
        <p:nvSpPr>
          <p:cNvPr id="8" name="Foliennummernplatzhalter 7">
            <a:extLst>
              <a:ext uri="{FF2B5EF4-FFF2-40B4-BE49-F238E27FC236}">
                <a16:creationId xmlns:a16="http://schemas.microsoft.com/office/drawing/2014/main" id="{9E1CF445-DF2A-4A17-BD19-CA9407597A49}"/>
              </a:ext>
            </a:extLst>
          </p:cNvPr>
          <p:cNvSpPr>
            <a:spLocks noGrp="1"/>
          </p:cNvSpPr>
          <p:nvPr>
            <p:ph type="sldNum" sz="quarter" idx="11"/>
          </p:nvPr>
        </p:nvSpPr>
        <p:spPr/>
        <p:txBody>
          <a:bodyPr/>
          <a:lstStyle/>
          <a:p>
            <a:pPr lvl="0"/>
            <a:fld id="{A2D30F5D-ECDB-4254-BF70-6E4EC7F48BBC}" type="slidenum">
              <a:t>‹Nr.›</a:t>
            </a:fld>
            <a:endParaRPr lang="de-DE"/>
          </a:p>
        </p:txBody>
      </p:sp>
    </p:spTree>
    <p:extLst>
      <p:ext uri="{BB962C8B-B14F-4D97-AF65-F5344CB8AC3E}">
        <p14:creationId xmlns:p14="http://schemas.microsoft.com/office/powerpoint/2010/main" val="114140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7812CB-85C7-43ED-B020-0A108FF1B03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20BFF3D-970E-4992-9361-DB3E6DB55DC3}"/>
              </a:ext>
            </a:extLst>
          </p:cNvPr>
          <p:cNvSpPr>
            <a:spLocks noGrp="1"/>
          </p:cNvSpPr>
          <p:nvPr>
            <p:ph type="dt" sz="half" idx="10"/>
          </p:nvPr>
        </p:nvSpPr>
        <p:spPr/>
        <p:txBody>
          <a:bodyPr/>
          <a:lstStyle/>
          <a:p>
            <a:pPr lvl="0"/>
            <a:endParaRPr lang="de-DE"/>
          </a:p>
        </p:txBody>
      </p:sp>
      <p:sp>
        <p:nvSpPr>
          <p:cNvPr id="4" name="Foliennummernplatzhalter 3">
            <a:extLst>
              <a:ext uri="{FF2B5EF4-FFF2-40B4-BE49-F238E27FC236}">
                <a16:creationId xmlns:a16="http://schemas.microsoft.com/office/drawing/2014/main" id="{48830BF6-D520-4B14-9F50-4EB6BBB2D36D}"/>
              </a:ext>
            </a:extLst>
          </p:cNvPr>
          <p:cNvSpPr>
            <a:spLocks noGrp="1"/>
          </p:cNvSpPr>
          <p:nvPr>
            <p:ph type="sldNum" sz="quarter" idx="11"/>
          </p:nvPr>
        </p:nvSpPr>
        <p:spPr/>
        <p:txBody>
          <a:bodyPr/>
          <a:lstStyle/>
          <a:p>
            <a:pPr lvl="0"/>
            <a:fld id="{92252F14-296B-4104-81F4-D34422887DF1}" type="slidenum">
              <a:t>‹Nr.›</a:t>
            </a:fld>
            <a:endParaRPr lang="de-DE"/>
          </a:p>
        </p:txBody>
      </p:sp>
    </p:spTree>
    <p:extLst>
      <p:ext uri="{BB962C8B-B14F-4D97-AF65-F5344CB8AC3E}">
        <p14:creationId xmlns:p14="http://schemas.microsoft.com/office/powerpoint/2010/main" val="37879852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E0850C-DF2B-4DCB-9C22-8054E319EE29}"/>
              </a:ext>
            </a:extLst>
          </p:cNvPr>
          <p:cNvSpPr>
            <a:spLocks noGrp="1"/>
          </p:cNvSpPr>
          <p:nvPr>
            <p:ph type="dt" sz="half" idx="10"/>
          </p:nvPr>
        </p:nvSpPr>
        <p:spPr/>
        <p:txBody>
          <a:bodyPr/>
          <a:lstStyle/>
          <a:p>
            <a:pPr lvl="0"/>
            <a:endParaRPr lang="de-DE"/>
          </a:p>
        </p:txBody>
      </p:sp>
      <p:sp>
        <p:nvSpPr>
          <p:cNvPr id="3" name="Foliennummernplatzhalter 2">
            <a:extLst>
              <a:ext uri="{FF2B5EF4-FFF2-40B4-BE49-F238E27FC236}">
                <a16:creationId xmlns:a16="http://schemas.microsoft.com/office/drawing/2014/main" id="{2B2591E5-139A-4626-B17C-A9A489FC6CE3}"/>
              </a:ext>
            </a:extLst>
          </p:cNvPr>
          <p:cNvSpPr>
            <a:spLocks noGrp="1"/>
          </p:cNvSpPr>
          <p:nvPr>
            <p:ph type="sldNum" sz="quarter" idx="11"/>
          </p:nvPr>
        </p:nvSpPr>
        <p:spPr/>
        <p:txBody>
          <a:bodyPr/>
          <a:lstStyle/>
          <a:p>
            <a:pPr lvl="0"/>
            <a:fld id="{D9B96FED-70C3-4F1F-A45B-A90D89B1A930}" type="slidenum">
              <a:t>‹Nr.›</a:t>
            </a:fld>
            <a:endParaRPr lang="de-DE"/>
          </a:p>
        </p:txBody>
      </p:sp>
    </p:spTree>
    <p:extLst>
      <p:ext uri="{BB962C8B-B14F-4D97-AF65-F5344CB8AC3E}">
        <p14:creationId xmlns:p14="http://schemas.microsoft.com/office/powerpoint/2010/main" val="2763958665"/>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E99870-6D7C-4C0B-8983-386DBA8F3083}"/>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FB6C6A1-FD72-4B03-9A93-269A5B1682A1}"/>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4B818D3-8D69-44AA-8C0E-6D7C0A30466E}"/>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2520CC8-22EC-400D-B062-0866166F1980}"/>
              </a:ext>
            </a:extLst>
          </p:cNvPr>
          <p:cNvSpPr>
            <a:spLocks noGrp="1"/>
          </p:cNvSpPr>
          <p:nvPr>
            <p:ph type="dt" sz="half" idx="10"/>
          </p:nvPr>
        </p:nvSpPr>
        <p:spPr/>
        <p:txBody>
          <a:bodyPr/>
          <a:lstStyle/>
          <a:p>
            <a:pPr lvl="0"/>
            <a:endParaRPr lang="de-DE"/>
          </a:p>
        </p:txBody>
      </p:sp>
      <p:sp>
        <p:nvSpPr>
          <p:cNvPr id="6" name="Foliennummernplatzhalter 5">
            <a:extLst>
              <a:ext uri="{FF2B5EF4-FFF2-40B4-BE49-F238E27FC236}">
                <a16:creationId xmlns:a16="http://schemas.microsoft.com/office/drawing/2014/main" id="{1511A50B-58AA-492D-BFDE-B7F503F9FABB}"/>
              </a:ext>
            </a:extLst>
          </p:cNvPr>
          <p:cNvSpPr>
            <a:spLocks noGrp="1"/>
          </p:cNvSpPr>
          <p:nvPr>
            <p:ph type="sldNum" sz="quarter" idx="11"/>
          </p:nvPr>
        </p:nvSpPr>
        <p:spPr/>
        <p:txBody>
          <a:bodyPr/>
          <a:lstStyle/>
          <a:p>
            <a:pPr lvl="0"/>
            <a:fld id="{280FD081-F257-43D4-AD53-3E2EAEFD6408}" type="slidenum">
              <a:t>‹Nr.›</a:t>
            </a:fld>
            <a:endParaRPr lang="de-DE"/>
          </a:p>
        </p:txBody>
      </p:sp>
    </p:spTree>
    <p:extLst>
      <p:ext uri="{BB962C8B-B14F-4D97-AF65-F5344CB8AC3E}">
        <p14:creationId xmlns:p14="http://schemas.microsoft.com/office/powerpoint/2010/main" val="1966877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C7F1F3-199B-4222-943F-D4BA3BB25B6F}"/>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C0FD0D5-66F4-488E-837D-FC0579688E14}"/>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0B305F81-5BB7-4C40-8013-AA2EE1F1C142}"/>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0F9F362-5FFE-42F4-A2E1-8C3A2951456E}"/>
              </a:ext>
            </a:extLst>
          </p:cNvPr>
          <p:cNvSpPr>
            <a:spLocks noGrp="1"/>
          </p:cNvSpPr>
          <p:nvPr>
            <p:ph type="dt" sz="half" idx="10"/>
          </p:nvPr>
        </p:nvSpPr>
        <p:spPr/>
        <p:txBody>
          <a:bodyPr/>
          <a:lstStyle/>
          <a:p>
            <a:pPr lvl="0"/>
            <a:endParaRPr lang="de-DE"/>
          </a:p>
        </p:txBody>
      </p:sp>
      <p:sp>
        <p:nvSpPr>
          <p:cNvPr id="6" name="Foliennummernplatzhalter 5">
            <a:extLst>
              <a:ext uri="{FF2B5EF4-FFF2-40B4-BE49-F238E27FC236}">
                <a16:creationId xmlns:a16="http://schemas.microsoft.com/office/drawing/2014/main" id="{B467D072-AD20-4B1C-A258-6B449C6F784E}"/>
              </a:ext>
            </a:extLst>
          </p:cNvPr>
          <p:cNvSpPr>
            <a:spLocks noGrp="1"/>
          </p:cNvSpPr>
          <p:nvPr>
            <p:ph type="sldNum" sz="quarter" idx="11"/>
          </p:nvPr>
        </p:nvSpPr>
        <p:spPr/>
        <p:txBody>
          <a:bodyPr/>
          <a:lstStyle/>
          <a:p>
            <a:pPr lvl="0"/>
            <a:fld id="{E2BEA1F8-9544-42D1-836A-1DE5BBF4DC8F}" type="slidenum">
              <a:t>‹Nr.›</a:t>
            </a:fld>
            <a:endParaRPr lang="de-DE"/>
          </a:p>
        </p:txBody>
      </p:sp>
    </p:spTree>
    <p:extLst>
      <p:ext uri="{BB962C8B-B14F-4D97-AF65-F5344CB8AC3E}">
        <p14:creationId xmlns:p14="http://schemas.microsoft.com/office/powerpoint/2010/main" val="1638534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AA1411-0F54-47DC-A412-B95D265A434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FD9CDE7-9236-4452-96DE-D79B65691DC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C40371E-1E26-4232-9E0E-489C294D65CD}"/>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B2619D26-D3B0-4B29-817E-E3026BDA0862}"/>
              </a:ext>
            </a:extLst>
          </p:cNvPr>
          <p:cNvSpPr>
            <a:spLocks noGrp="1"/>
          </p:cNvSpPr>
          <p:nvPr>
            <p:ph type="sldNum" sz="quarter" idx="11"/>
          </p:nvPr>
        </p:nvSpPr>
        <p:spPr/>
        <p:txBody>
          <a:bodyPr/>
          <a:lstStyle/>
          <a:p>
            <a:pPr lvl="0"/>
            <a:fld id="{51BF5660-0C70-489B-BB8A-F5818CD7D460}" type="slidenum">
              <a:t>‹Nr.›</a:t>
            </a:fld>
            <a:endParaRPr lang="de-DE"/>
          </a:p>
        </p:txBody>
      </p:sp>
    </p:spTree>
    <p:extLst>
      <p:ext uri="{BB962C8B-B14F-4D97-AF65-F5344CB8AC3E}">
        <p14:creationId xmlns:p14="http://schemas.microsoft.com/office/powerpoint/2010/main" val="17362307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D86B77-1A85-4BBD-8C0C-EF0ECB0AB2A8}"/>
              </a:ext>
            </a:extLst>
          </p:cNvPr>
          <p:cNvSpPr>
            <a:spLocks noGrp="1"/>
          </p:cNvSpPr>
          <p:nvPr>
            <p:ph type="title" orient="vert"/>
          </p:nvPr>
        </p:nvSpPr>
        <p:spPr>
          <a:xfrm>
            <a:off x="7308850" y="301625"/>
            <a:ext cx="2266950" cy="5851525"/>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FE80605-0FA6-4063-A12F-80AFC1749E5B}"/>
              </a:ext>
            </a:extLst>
          </p:cNvPr>
          <p:cNvSpPr>
            <a:spLocks noGrp="1"/>
          </p:cNvSpPr>
          <p:nvPr>
            <p:ph type="body" orient="vert" idx="1"/>
          </p:nvPr>
        </p:nvSpPr>
        <p:spPr>
          <a:xfrm>
            <a:off x="503238" y="301625"/>
            <a:ext cx="6653212"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6AE0265-8609-4C27-883C-655ABBFCDA74}"/>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F834C8EF-6C5F-4E6C-A0DB-97C7489655D7}"/>
              </a:ext>
            </a:extLst>
          </p:cNvPr>
          <p:cNvSpPr>
            <a:spLocks noGrp="1"/>
          </p:cNvSpPr>
          <p:nvPr>
            <p:ph type="sldNum" sz="quarter" idx="11"/>
          </p:nvPr>
        </p:nvSpPr>
        <p:spPr/>
        <p:txBody>
          <a:bodyPr/>
          <a:lstStyle/>
          <a:p>
            <a:pPr lvl="0"/>
            <a:fld id="{51713080-5E36-440F-ADA2-564CCE891EC4}" type="slidenum">
              <a:t>‹Nr.›</a:t>
            </a:fld>
            <a:endParaRPr lang="de-DE"/>
          </a:p>
        </p:txBody>
      </p:sp>
    </p:spTree>
    <p:extLst>
      <p:ext uri="{BB962C8B-B14F-4D97-AF65-F5344CB8AC3E}">
        <p14:creationId xmlns:p14="http://schemas.microsoft.com/office/powerpoint/2010/main" val="3783462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84F7F6E-86CE-445D-BF15-225FEB9E4868}"/>
              </a:ext>
            </a:extLst>
          </p:cNvPr>
          <p:cNvSpPr txBox="1">
            <a:spLocks noGrp="1"/>
          </p:cNvSpPr>
          <p:nvPr>
            <p:ph type="title"/>
          </p:nvPr>
        </p:nvSpPr>
        <p:spPr>
          <a:xfrm>
            <a:off x="503999" y="301320"/>
            <a:ext cx="9071640" cy="1262160"/>
          </a:xfrm>
          <a:prstGeom prst="rect">
            <a:avLst/>
          </a:prstGeom>
          <a:noFill/>
          <a:ln>
            <a:noFill/>
          </a:ln>
        </p:spPr>
        <p:txBody>
          <a:bodyPr lIns="0" tIns="0" rIns="0" bIns="0" anchor="ctr"/>
          <a:lstStyle/>
          <a:p>
            <a:endParaRPr lang="de-DE"/>
          </a:p>
        </p:txBody>
      </p:sp>
      <p:sp>
        <p:nvSpPr>
          <p:cNvPr id="3" name="Textplatzhalter 2">
            <a:extLst>
              <a:ext uri="{FF2B5EF4-FFF2-40B4-BE49-F238E27FC236}">
                <a16:creationId xmlns:a16="http://schemas.microsoft.com/office/drawing/2014/main" id="{025C03A2-42EB-4F24-8399-F288339E9DDB}"/>
              </a:ext>
            </a:extLst>
          </p:cNvPr>
          <p:cNvSpPr txBox="1">
            <a:spLocks noGrp="1"/>
          </p:cNvSpPr>
          <p:nvPr>
            <p:ph type="body" idx="1"/>
          </p:nvPr>
        </p:nvSpPr>
        <p:spPr>
          <a:xfrm>
            <a:off x="503999" y="1769040"/>
            <a:ext cx="9071640" cy="4384440"/>
          </a:xfrm>
          <a:prstGeom prst="rect">
            <a:avLst/>
          </a:prstGeom>
          <a:noFill/>
          <a:ln>
            <a:noFill/>
          </a:ln>
        </p:spPr>
        <p:txBody>
          <a:bodyPr lIns="0" tIns="0" rIns="0" bIns="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99E78AC-C197-4C70-ADF7-463DB6DE762F}"/>
              </a:ext>
            </a:extLst>
          </p:cNvPr>
          <p:cNvSpPr txBox="1">
            <a:spLocks noGrp="1"/>
          </p:cNvSpPr>
          <p:nvPr>
            <p:ph type="dt" sz="half" idx="2"/>
          </p:nvPr>
        </p:nvSpPr>
        <p:spPr>
          <a:xfrm>
            <a:off x="503999" y="6887160"/>
            <a:ext cx="2348280" cy="521280"/>
          </a:xfrm>
          <a:prstGeom prst="rect">
            <a:avLst/>
          </a:prstGeom>
          <a:noFill/>
          <a:ln>
            <a:noFill/>
          </a:ln>
        </p:spPr>
        <p:txBody>
          <a:bodyPr lIns="0" tIns="0" rIns="0" bIns="0" anchorCtr="0">
            <a:noAutofit/>
          </a:bodyPr>
          <a:lstStyle>
            <a:lvl1pPr lvl="0" hangingPunct="0">
              <a:buNone/>
              <a:tabLst/>
              <a:defRPr lang="de-DE" sz="1400" kern="1200">
                <a:latin typeface="Liberation Serif" pitchFamily="18"/>
                <a:ea typeface="Segoe UI" pitchFamily="2"/>
                <a:cs typeface="Tahoma" pitchFamily="2"/>
              </a:defRPr>
            </a:lvl1pPr>
          </a:lstStyle>
          <a:p>
            <a:pPr lvl="0"/>
            <a:endParaRPr lang="de-DE"/>
          </a:p>
        </p:txBody>
      </p:sp>
      <p:sp>
        <p:nvSpPr>
          <p:cNvPr id="5" name="Fußzeilenplatzhalter 4">
            <a:extLst>
              <a:ext uri="{FF2B5EF4-FFF2-40B4-BE49-F238E27FC236}">
                <a16:creationId xmlns:a16="http://schemas.microsoft.com/office/drawing/2014/main" id="{40516FB8-66A8-454C-BD82-048BEA4320D2}"/>
              </a:ext>
            </a:extLst>
          </p:cNvPr>
          <p:cNvSpPr txBox="1">
            <a:spLocks noGrp="1"/>
          </p:cNvSpPr>
          <p:nvPr>
            <p:ph type="ftr" sz="quarter" idx="3"/>
          </p:nvPr>
        </p:nvSpPr>
        <p:spPr>
          <a:xfrm>
            <a:off x="3447360" y="6887160"/>
            <a:ext cx="3195000" cy="521280"/>
          </a:xfrm>
          <a:prstGeom prst="rect">
            <a:avLst/>
          </a:prstGeom>
          <a:noFill/>
          <a:ln>
            <a:noFill/>
          </a:ln>
        </p:spPr>
        <p:txBody>
          <a:bodyPr lIns="0" tIns="0" rIns="0" bIns="0" anchorCtr="0">
            <a:noAutofit/>
          </a:bodyPr>
          <a:lstStyle>
            <a:lvl1pPr lvl="0" algn="ctr" hangingPunct="0">
              <a:buNone/>
              <a:tabLst/>
              <a:defRPr lang="de-DE" sz="1400" kern="1200">
                <a:latin typeface="Liberation Serif" pitchFamily="18"/>
                <a:ea typeface="Segoe UI" pitchFamily="2"/>
                <a:cs typeface="Tahoma" pitchFamily="2"/>
              </a:defRPr>
            </a:lvl1pPr>
          </a:lstStyle>
          <a:p>
            <a:pPr lvl="0"/>
            <a:endParaRPr lang="de-DE"/>
          </a:p>
        </p:txBody>
      </p:sp>
      <p:sp>
        <p:nvSpPr>
          <p:cNvPr id="6" name="Foliennummernplatzhalter 5">
            <a:extLst>
              <a:ext uri="{FF2B5EF4-FFF2-40B4-BE49-F238E27FC236}">
                <a16:creationId xmlns:a16="http://schemas.microsoft.com/office/drawing/2014/main" id="{63894DE0-7692-4E69-B741-1179F44ADF41}"/>
              </a:ext>
            </a:extLst>
          </p:cNvPr>
          <p:cNvSpPr txBox="1">
            <a:spLocks noGrp="1"/>
          </p:cNvSpPr>
          <p:nvPr>
            <p:ph type="sldNum" sz="quarter" idx="4"/>
          </p:nvPr>
        </p:nvSpPr>
        <p:spPr>
          <a:xfrm>
            <a:off x="7227360" y="6887160"/>
            <a:ext cx="2348280" cy="521280"/>
          </a:xfrm>
          <a:prstGeom prst="rect">
            <a:avLst/>
          </a:prstGeom>
          <a:noFill/>
          <a:ln>
            <a:noFill/>
          </a:ln>
        </p:spPr>
        <p:txBody>
          <a:bodyPr lIns="0" tIns="0" rIns="0" bIns="0" anchorCtr="0">
            <a:noAutofit/>
          </a:bodyPr>
          <a:lstStyle>
            <a:lvl1pPr lvl="0" algn="r" hangingPunct="0">
              <a:buNone/>
              <a:tabLst/>
              <a:defRPr lang="de-DE" sz="1400" kern="1200">
                <a:latin typeface="Liberation Serif" pitchFamily="18"/>
                <a:ea typeface="Segoe UI" pitchFamily="2"/>
                <a:cs typeface="Tahoma" pitchFamily="2"/>
              </a:defRPr>
            </a:lvl1pPr>
          </a:lstStyle>
          <a:p>
            <a:pPr lvl="0"/>
            <a:fld id="{A91FDA0D-7E5B-41E6-BE8E-93EEA9E1A389}" type="slidenum">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hangingPunct="0">
        <a:tabLst/>
        <a:defRPr lang="de-DE" sz="4400" b="0" i="0" u="none" strike="noStrike" kern="1200" cap="none">
          <a:ln>
            <a:noFill/>
          </a:ln>
          <a:highlight>
            <a:scrgbClr r="0" g="0" b="0">
              <a:alpha val="0"/>
            </a:scrgbClr>
          </a:highlight>
          <a:latin typeface="Liberation Sans" pitchFamily="18"/>
          <a:ea typeface="Microsoft YaHei" pitchFamily="2"/>
        </a:defRPr>
      </a:lvl1pPr>
    </p:titleStyle>
    <p:bodyStyle>
      <a:lvl1pPr hangingPunct="0">
        <a:spcBef>
          <a:spcPts val="1417"/>
        </a:spcBef>
        <a:spcAft>
          <a:spcPts val="0"/>
        </a:spcAft>
        <a:tabLst/>
        <a:defRPr lang="de-DE" sz="3200" b="0" i="0" u="none" strike="noStrike" kern="1200" cap="none">
          <a:ln>
            <a:noFill/>
          </a:ln>
          <a:highlight>
            <a:scrgbClr r="0" g="0" b="0">
              <a:alpha val="0"/>
            </a:scrgbClr>
          </a:highlight>
          <a:latin typeface="Liberation Sans" pitchFamily="18"/>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1AC2FB0-4D6C-4332-96CB-4BD7BA751959}"/>
              </a:ext>
            </a:extLst>
          </p:cNvPr>
          <p:cNvPicPr>
            <a:picLocks noChangeAspect="1"/>
          </p:cNvPicPr>
          <p:nvPr/>
        </p:nvPicPr>
        <p:blipFill>
          <a:blip r:embed="rId13">
            <a:lum/>
            <a:alphaModFix/>
          </a:blip>
          <a:srcRect/>
          <a:stretch>
            <a:fillRect/>
          </a:stretch>
        </p:blipFill>
        <p:spPr>
          <a:xfrm>
            <a:off x="360" y="6878160"/>
            <a:ext cx="10079640" cy="681840"/>
          </a:xfrm>
          <a:prstGeom prst="rect">
            <a:avLst/>
          </a:prstGeom>
          <a:noFill/>
          <a:ln>
            <a:noFill/>
          </a:ln>
        </p:spPr>
      </p:pic>
      <p:sp>
        <p:nvSpPr>
          <p:cNvPr id="3" name="Titelplatzhalter 2">
            <a:extLst>
              <a:ext uri="{FF2B5EF4-FFF2-40B4-BE49-F238E27FC236}">
                <a16:creationId xmlns:a16="http://schemas.microsoft.com/office/drawing/2014/main" id="{1560B695-7EBC-4390-AFDA-8952E353251A}"/>
              </a:ext>
            </a:extLst>
          </p:cNvPr>
          <p:cNvSpPr txBox="1">
            <a:spLocks noGrp="1"/>
          </p:cNvSpPr>
          <p:nvPr>
            <p:ph type="title"/>
          </p:nvPr>
        </p:nvSpPr>
        <p:spPr>
          <a:xfrm>
            <a:off x="503999" y="301320"/>
            <a:ext cx="9071640" cy="1262160"/>
          </a:xfrm>
          <a:prstGeom prst="rect">
            <a:avLst/>
          </a:prstGeom>
          <a:noFill/>
          <a:ln>
            <a:noFill/>
          </a:ln>
        </p:spPr>
        <p:txBody>
          <a:bodyPr lIns="0" tIns="0" rIns="0" bIns="0" anchor="ctr"/>
          <a:lstStyle/>
          <a:p>
            <a:endParaRPr lang="de-DE"/>
          </a:p>
        </p:txBody>
      </p:sp>
      <p:sp>
        <p:nvSpPr>
          <p:cNvPr id="4" name="Textplatzhalter 3">
            <a:extLst>
              <a:ext uri="{FF2B5EF4-FFF2-40B4-BE49-F238E27FC236}">
                <a16:creationId xmlns:a16="http://schemas.microsoft.com/office/drawing/2014/main" id="{C4AE71A9-4C53-47AA-8CCC-8144FC3C33E0}"/>
              </a:ext>
            </a:extLst>
          </p:cNvPr>
          <p:cNvSpPr txBox="1">
            <a:spLocks noGrp="1"/>
          </p:cNvSpPr>
          <p:nvPr>
            <p:ph type="body" idx="1"/>
          </p:nvPr>
        </p:nvSpPr>
        <p:spPr>
          <a:xfrm>
            <a:off x="503999" y="1769040"/>
            <a:ext cx="9071640" cy="4384440"/>
          </a:xfrm>
          <a:prstGeom prst="rect">
            <a:avLst/>
          </a:prstGeom>
          <a:noFill/>
          <a:ln>
            <a:noFill/>
          </a:ln>
        </p:spPr>
        <p:txBody>
          <a:bodyPr lIns="0" tIns="0" rIns="0" bIns="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C7219C9-A319-4F42-8CA1-EB84593390CC}"/>
              </a:ext>
            </a:extLst>
          </p:cNvPr>
          <p:cNvSpPr txBox="1">
            <a:spLocks noGrp="1"/>
          </p:cNvSpPr>
          <p:nvPr>
            <p:ph type="dt" sz="half" idx="2"/>
          </p:nvPr>
        </p:nvSpPr>
        <p:spPr>
          <a:xfrm>
            <a:off x="5184000" y="6966720"/>
            <a:ext cx="2348280" cy="521280"/>
          </a:xfrm>
          <a:prstGeom prst="rect">
            <a:avLst/>
          </a:prstGeom>
          <a:noFill/>
          <a:ln>
            <a:noFill/>
          </a:ln>
        </p:spPr>
        <p:txBody>
          <a:bodyPr lIns="0" tIns="0" rIns="0" bIns="0" anchorCtr="0">
            <a:noAutofit/>
          </a:bodyPr>
          <a:lstStyle>
            <a:lvl1pPr lvl="0" hangingPunct="0">
              <a:buNone/>
              <a:tabLst/>
              <a:defRPr lang="de-DE" sz="1400" kern="1200">
                <a:latin typeface="Liberation Serif" pitchFamily="18"/>
                <a:ea typeface="Segoe UI" pitchFamily="2"/>
                <a:cs typeface="Tahoma" pitchFamily="2"/>
              </a:defRPr>
            </a:lvl1pPr>
          </a:lstStyle>
          <a:p>
            <a:pPr lvl="0"/>
            <a:endParaRPr lang="de-DE"/>
          </a:p>
        </p:txBody>
      </p:sp>
      <p:sp>
        <p:nvSpPr>
          <p:cNvPr id="6" name="Foliennummernplatzhalter 5">
            <a:extLst>
              <a:ext uri="{FF2B5EF4-FFF2-40B4-BE49-F238E27FC236}">
                <a16:creationId xmlns:a16="http://schemas.microsoft.com/office/drawing/2014/main" id="{C81335EA-7799-48C4-B49B-974C95FF5980}"/>
              </a:ext>
            </a:extLst>
          </p:cNvPr>
          <p:cNvSpPr txBox="1">
            <a:spLocks noGrp="1"/>
          </p:cNvSpPr>
          <p:nvPr>
            <p:ph type="sldNum" sz="quarter" idx="4"/>
          </p:nvPr>
        </p:nvSpPr>
        <p:spPr>
          <a:xfrm>
            <a:off x="7587720" y="6966720"/>
            <a:ext cx="2348280" cy="521280"/>
          </a:xfrm>
          <a:prstGeom prst="rect">
            <a:avLst/>
          </a:prstGeom>
          <a:noFill/>
          <a:ln>
            <a:noFill/>
          </a:ln>
        </p:spPr>
        <p:txBody>
          <a:bodyPr lIns="0" tIns="0" rIns="0" bIns="0" anchorCtr="0">
            <a:noAutofit/>
          </a:bodyPr>
          <a:lstStyle>
            <a:lvl1pPr lvl="0" algn="r" hangingPunct="0">
              <a:buNone/>
              <a:tabLst/>
              <a:defRPr lang="de-DE" sz="1400" kern="1200">
                <a:latin typeface="Liberation Serif" pitchFamily="18"/>
                <a:ea typeface="Segoe UI" pitchFamily="2"/>
                <a:cs typeface="Tahoma" pitchFamily="2"/>
              </a:defRPr>
            </a:lvl1pPr>
          </a:lstStyle>
          <a:p>
            <a:pPr lvl="0"/>
            <a:fld id="{B101392B-FE8C-44F1-81D5-9D0668AC0946}" type="slidenum">
              <a:t>‹Nr.›</a:t>
            </a:fld>
            <a:endParaRPr lang="de-DE"/>
          </a:p>
        </p:txBody>
      </p:sp>
      <p:pic>
        <p:nvPicPr>
          <p:cNvPr id="7" name="Grafik 6">
            <a:extLst>
              <a:ext uri="{FF2B5EF4-FFF2-40B4-BE49-F238E27FC236}">
                <a16:creationId xmlns:a16="http://schemas.microsoft.com/office/drawing/2014/main" id="{719101F5-FF64-4916-A5E4-F483E0397823}"/>
              </a:ext>
            </a:extLst>
          </p:cNvPr>
          <p:cNvPicPr>
            <a:picLocks noChangeAspect="1"/>
          </p:cNvPicPr>
          <p:nvPr/>
        </p:nvPicPr>
        <p:blipFill>
          <a:blip r:embed="rId14">
            <a:lum/>
            <a:alphaModFix amt="10000"/>
          </a:blip>
          <a:srcRect/>
          <a:stretch>
            <a:fillRect/>
          </a:stretch>
        </p:blipFill>
        <p:spPr>
          <a:xfrm>
            <a:off x="145800" y="2571839"/>
            <a:ext cx="9842040" cy="243792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hangingPunct="0">
        <a:tabLst/>
        <a:defRPr lang="de-DE" sz="3200" b="0" i="0" u="none" strike="noStrike" kern="1200" cap="none">
          <a:ln>
            <a:noFill/>
          </a:ln>
          <a:highlight>
            <a:scrgbClr r="0" g="0" b="0">
              <a:alpha val="0"/>
            </a:scrgbClr>
          </a:highlight>
          <a:latin typeface="Verdana" pitchFamily="34"/>
          <a:ea typeface="Microsoft YaHei" pitchFamily="2"/>
        </a:defRPr>
      </a:lvl1pPr>
    </p:titleStyle>
    <p:bodyStyle>
      <a:lvl1pPr marL="0" marR="0" indent="0" hangingPunct="0">
        <a:spcBef>
          <a:spcPts val="1417"/>
        </a:spcBef>
        <a:spcAft>
          <a:spcPts val="0"/>
        </a:spcAft>
        <a:tabLst/>
        <a:defRPr lang="de-DE" sz="3200" b="0" i="0" u="none" strike="noStrike" kern="1200" cap="none">
          <a:ln>
            <a:noFill/>
          </a:ln>
          <a:highlight>
            <a:scrgbClr r="0" g="0" b="0">
              <a:alpha val="0"/>
            </a:scrgbClr>
          </a:highlight>
          <a:latin typeface="Verdana" pitchFamily="34"/>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hyperlink" Target="mailto:coderacerX@itsblue.de"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hyperlink" Target="mailto:coderacer2@itsblue.d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appinventor.mit.edu/extensions/"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4.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hyperlink" Target="https://www.uuidgenerator.net/"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18.xml"/><Relationship Id="rId4" Type="http://schemas.openxmlformats.org/officeDocument/2006/relationships/image" Target="../media/image45.gif"/></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1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470737"/>
            <a:ext cx="9071640" cy="923330"/>
          </a:xfrm>
        </p:spPr>
        <p:txBody>
          <a:bodyPr>
            <a:spAutoFit/>
          </a:bodyPr>
          <a:lstStyle/>
          <a:p>
            <a:pPr lvl="0"/>
            <a:r>
              <a:rPr lang="de-DE" sz="6000" dirty="0">
                <a:solidFill>
                  <a:srgbClr val="ED1C24"/>
                </a:solidFill>
              </a:rPr>
              <a:t>{</a:t>
            </a:r>
            <a:r>
              <a:rPr lang="de-DE" sz="6000" dirty="0" err="1">
                <a:solidFill>
                  <a:srgbClr val="ED1C24"/>
                </a:solidFill>
              </a:rPr>
              <a:t>code</a:t>
            </a:r>
            <a:r>
              <a:rPr lang="de-DE" sz="6000" dirty="0">
                <a:solidFill>
                  <a:srgbClr val="ED1C24"/>
                </a:solidFill>
              </a:rPr>
              <a:t>}</a:t>
            </a:r>
            <a:r>
              <a:rPr lang="de-DE" sz="6000" dirty="0"/>
              <a:t>.</a:t>
            </a:r>
            <a:r>
              <a:rPr lang="de-DE" sz="6000" dirty="0" err="1"/>
              <a:t>racer</a:t>
            </a:r>
            <a:endParaRPr lang="de-DE" sz="6000" dirty="0"/>
          </a:p>
        </p:txBody>
      </p:sp>
      <p:sp>
        <p:nvSpPr>
          <p:cNvPr id="3" name="Untertitel 2">
            <a:extLst>
              <a:ext uri="{FF2B5EF4-FFF2-40B4-BE49-F238E27FC236}">
                <a16:creationId xmlns:a16="http://schemas.microsoft.com/office/drawing/2014/main" id="{0B776F0F-F612-49DD-A2A0-B29228A43AD8}"/>
              </a:ext>
            </a:extLst>
          </p:cNvPr>
          <p:cNvSpPr txBox="1">
            <a:spLocks noGrp="1"/>
          </p:cNvSpPr>
          <p:nvPr>
            <p:ph type="subTitle" idx="4294967295"/>
          </p:nvPr>
        </p:nvSpPr>
        <p:spPr>
          <a:xfrm>
            <a:off x="503999" y="3043059"/>
            <a:ext cx="9071640" cy="1836400"/>
          </a:xfrm>
        </p:spPr>
        <p:txBody>
          <a:bodyPr anchor="ctr">
            <a:spAutoFit/>
          </a:bodyPr>
          <a:lstStyle/>
          <a:p>
            <a:pPr lvl="0" algn="ctr"/>
            <a:endParaRPr lang="de-DE" dirty="0">
              <a:latin typeface="Liberation Sans" pitchFamily="18"/>
            </a:endParaRPr>
          </a:p>
          <a:p>
            <a:pPr lvl="0" algn="ctr"/>
            <a:endParaRPr lang="de-DE" dirty="0">
              <a:latin typeface="Liberation Sans" pitchFamily="18"/>
            </a:endParaRPr>
          </a:p>
          <a:p>
            <a:pPr lvl="0" algn="ctr"/>
            <a:endParaRPr lang="de-DE" dirty="0">
              <a:latin typeface="Liberation Sans" pitchFamily="18"/>
            </a:endParaRPr>
          </a:p>
        </p:txBody>
      </p:sp>
      <p:sp>
        <p:nvSpPr>
          <p:cNvPr id="4" name="Textfeld 3">
            <a:extLst>
              <a:ext uri="{FF2B5EF4-FFF2-40B4-BE49-F238E27FC236}">
                <a16:creationId xmlns:a16="http://schemas.microsoft.com/office/drawing/2014/main" id="{C10AA8B5-D622-4DD5-9311-145447D74872}"/>
              </a:ext>
            </a:extLst>
          </p:cNvPr>
          <p:cNvSpPr txBox="1"/>
          <p:nvPr/>
        </p:nvSpPr>
        <p:spPr>
          <a:xfrm>
            <a:off x="836995" y="2614936"/>
            <a:ext cx="8165739" cy="1978319"/>
          </a:xfrm>
          <a:prstGeom prst="rect">
            <a:avLst/>
          </a:prstGeom>
          <a:noFill/>
          <a:ln>
            <a:noFill/>
          </a:ln>
        </p:spPr>
        <p:txBody>
          <a:bodyPr wrap="none" lIns="90000" tIns="45000" rIns="90000" bIns="45000" anchorCtr="0" compatLnSpc="0">
            <a:spAutoFit/>
          </a:bodyPr>
          <a:lstStyle/>
          <a:p>
            <a:pPr marL="0" marR="0" lvl="0" indent="0" algn="ctr" hangingPunct="0">
              <a:lnSpc>
                <a:spcPct val="100000"/>
              </a:lnSpc>
              <a:spcBef>
                <a:spcPts val="0"/>
              </a:spcBef>
              <a:spcAft>
                <a:spcPts val="0"/>
              </a:spcAft>
              <a:buNone/>
              <a:tabLst/>
            </a:pPr>
            <a:r>
              <a:rPr lang="de-DE" sz="3200" b="0" i="0" u="none" strike="noStrike" kern="1200" cap="none" dirty="0">
                <a:ln>
                  <a:noFill/>
                </a:ln>
                <a:latin typeface="Liberation Sans" pitchFamily="18"/>
                <a:ea typeface="Microsoft YaHei" pitchFamily="2"/>
                <a:cs typeface="Arial Unicode MS" pitchFamily="2"/>
              </a:rPr>
              <a:t>…</a:t>
            </a:r>
            <a:r>
              <a:rPr lang="de-DE" sz="3200" b="0" i="0" u="none" strike="noStrike" kern="1200" cap="none" dirty="0" err="1">
                <a:ln>
                  <a:noFill/>
                </a:ln>
                <a:latin typeface="Liberation Sans" pitchFamily="18"/>
                <a:ea typeface="Microsoft YaHei" pitchFamily="2"/>
                <a:cs typeface="Arial Unicode MS" pitchFamily="2"/>
              </a:rPr>
              <a:t>the</a:t>
            </a:r>
            <a:r>
              <a:rPr lang="de-DE" sz="3200" b="0" i="0" u="none" strike="noStrike" kern="1200" cap="none" dirty="0">
                <a:ln>
                  <a:noFill/>
                </a:ln>
                <a:latin typeface="Liberation Sans" pitchFamily="18"/>
                <a:ea typeface="Microsoft YaHei" pitchFamily="2"/>
                <a:cs typeface="Arial Unicode MS" pitchFamily="2"/>
              </a:rPr>
              <a:t> </a:t>
            </a:r>
            <a:r>
              <a:rPr lang="de-DE" sz="3200" b="0" i="0" u="none" strike="noStrike" kern="1200" cap="none" dirty="0" err="1">
                <a:ln>
                  <a:noFill/>
                </a:ln>
                <a:latin typeface="Liberation Sans" pitchFamily="18"/>
                <a:ea typeface="Microsoft YaHei" pitchFamily="2"/>
                <a:cs typeface="Arial Unicode MS" pitchFamily="2"/>
              </a:rPr>
              <a:t>story</a:t>
            </a:r>
            <a:r>
              <a:rPr lang="de-DE" sz="3200" b="0" i="0" u="none" strike="noStrike" kern="1200" cap="none" dirty="0">
                <a:ln>
                  <a:noFill/>
                </a:ln>
                <a:latin typeface="Liberation Sans" pitchFamily="18"/>
                <a:ea typeface="Microsoft YaHei" pitchFamily="2"/>
                <a:cs typeface="Arial Unicode MS" pitchFamily="2"/>
              </a:rPr>
              <a:t> </a:t>
            </a:r>
            <a:r>
              <a:rPr lang="de-DE" sz="3200" b="0" i="0" u="none" strike="noStrike" kern="1200" cap="none" dirty="0" err="1">
                <a:ln>
                  <a:noFill/>
                </a:ln>
                <a:latin typeface="Liberation Sans" pitchFamily="18"/>
                <a:ea typeface="Microsoft YaHei" pitchFamily="2"/>
                <a:cs typeface="Arial Unicode MS" pitchFamily="2"/>
              </a:rPr>
              <a:t>continues</a:t>
            </a:r>
            <a:r>
              <a:rPr lang="de-DE" sz="3200" b="0" i="0" u="none" strike="noStrike" kern="1200" cap="none" dirty="0">
                <a:ln>
                  <a:noFill/>
                </a:ln>
                <a:latin typeface="Liberation Sans" pitchFamily="18"/>
                <a:ea typeface="Microsoft YaHei" pitchFamily="2"/>
                <a:cs typeface="Arial Unicode MS" pitchFamily="2"/>
              </a:rPr>
              <a:t>!</a:t>
            </a:r>
          </a:p>
          <a:p>
            <a:pPr marL="0" marR="0" lvl="0" indent="0" algn="ctr" hangingPunct="0">
              <a:lnSpc>
                <a:spcPct val="100000"/>
              </a:lnSpc>
              <a:spcBef>
                <a:spcPts val="0"/>
              </a:spcBef>
              <a:spcAft>
                <a:spcPts val="0"/>
              </a:spcAft>
              <a:buNone/>
              <a:tabLst/>
            </a:pPr>
            <a:endParaRPr lang="de-DE" sz="3200" dirty="0">
              <a:latin typeface="Liberation Sans" pitchFamily="18"/>
              <a:ea typeface="Microsoft YaHei" pitchFamily="2"/>
              <a:cs typeface="Arial Unicode MS" pitchFamily="2"/>
            </a:endParaRPr>
          </a:p>
          <a:p>
            <a:pPr marL="0" marR="0" lvl="0" indent="0" algn="ctr" hangingPunct="0">
              <a:lnSpc>
                <a:spcPct val="100000"/>
              </a:lnSpc>
              <a:spcBef>
                <a:spcPts val="0"/>
              </a:spcBef>
              <a:spcAft>
                <a:spcPts val="0"/>
              </a:spcAft>
              <a:buNone/>
              <a:tabLst/>
            </a:pPr>
            <a:endParaRPr lang="de-DE" sz="3200" b="0" i="0" u="none" strike="noStrike" kern="1200" cap="none" dirty="0">
              <a:ln>
                <a:noFill/>
              </a:ln>
              <a:latin typeface="Liberation Sans" pitchFamily="18"/>
              <a:ea typeface="Microsoft YaHei" pitchFamily="2"/>
              <a:cs typeface="Arial Unicode MS" pitchFamily="2"/>
            </a:endParaRPr>
          </a:p>
          <a:p>
            <a:pPr marL="0" marR="0" lvl="0" indent="0" algn="ctr" hangingPunct="0">
              <a:lnSpc>
                <a:spcPct val="100000"/>
              </a:lnSpc>
              <a:spcBef>
                <a:spcPts val="0"/>
              </a:spcBef>
              <a:spcAft>
                <a:spcPts val="0"/>
              </a:spcAft>
              <a:buNone/>
              <a:tabLst/>
            </a:pPr>
            <a:r>
              <a:rPr lang="de-DE" sz="3200" dirty="0">
                <a:latin typeface="Liberation Sans" pitchFamily="18"/>
                <a:ea typeface="Microsoft YaHei" pitchFamily="2"/>
                <a:cs typeface="Arial Unicode MS" pitchFamily="2"/>
              </a:rPr>
              <a:t>Steuerung der </a:t>
            </a:r>
            <a:r>
              <a:rPr lang="de-DE" sz="3200" dirty="0">
                <a:solidFill>
                  <a:srgbClr val="FF0000"/>
                </a:solidFill>
                <a:latin typeface="Liberation Sans" pitchFamily="18"/>
                <a:ea typeface="Microsoft YaHei" pitchFamily="2"/>
                <a:cs typeface="Arial Unicode MS" pitchFamily="2"/>
              </a:rPr>
              <a:t>{code}</a:t>
            </a:r>
            <a:r>
              <a:rPr lang="de-DE" sz="3200" dirty="0">
                <a:latin typeface="Liberation Sans" pitchFamily="18"/>
                <a:ea typeface="Microsoft YaHei" pitchFamily="2"/>
                <a:cs typeface="Arial Unicode MS" pitchFamily="2"/>
              </a:rPr>
              <a:t>.</a:t>
            </a:r>
            <a:r>
              <a:rPr lang="de-DE" sz="3200" dirty="0" err="1">
                <a:latin typeface="Liberation Sans" pitchFamily="18"/>
                <a:ea typeface="Microsoft YaHei" pitchFamily="2"/>
                <a:cs typeface="Arial Unicode MS" pitchFamily="2"/>
              </a:rPr>
              <a:t>racer</a:t>
            </a:r>
            <a:r>
              <a:rPr lang="de-DE" sz="3200" dirty="0">
                <a:latin typeface="Liberation Sans" pitchFamily="18"/>
                <a:ea typeface="Microsoft YaHei" pitchFamily="2"/>
                <a:cs typeface="Arial Unicode MS" pitchFamily="2"/>
              </a:rPr>
              <a:t> per Smartphone</a:t>
            </a:r>
            <a:endParaRPr lang="de-DE" sz="3200" b="0" i="0" u="none" strike="noStrike" kern="1200" cap="none" dirty="0">
              <a:ln>
                <a:noFill/>
              </a:ln>
              <a:latin typeface="Lucida Console" pitchFamily="49"/>
              <a:ea typeface="Microsoft YaHei" pitchFamily="2"/>
              <a:cs typeface="Arial Unicode MS" pitchFamily="2"/>
            </a:endParaRPr>
          </a:p>
        </p:txBody>
      </p:sp>
      <p:pic>
        <p:nvPicPr>
          <p:cNvPr id="5" name="Grafik 4">
            <a:extLst>
              <a:ext uri="{FF2B5EF4-FFF2-40B4-BE49-F238E27FC236}">
                <a16:creationId xmlns:a16="http://schemas.microsoft.com/office/drawing/2014/main" id="{1C22EAD5-AF39-4901-B769-EF41D4C45A66}"/>
              </a:ext>
            </a:extLst>
          </p:cNvPr>
          <p:cNvPicPr>
            <a:picLocks noChangeAspect="1"/>
          </p:cNvPicPr>
          <p:nvPr/>
        </p:nvPicPr>
        <p:blipFill>
          <a:blip r:embed="rId3"/>
          <a:stretch>
            <a:fillRect/>
          </a:stretch>
        </p:blipFill>
        <p:spPr>
          <a:xfrm rot="16200000">
            <a:off x="4373995" y="3503343"/>
            <a:ext cx="865707" cy="3901778"/>
          </a:xfrm>
          <a:prstGeom prst="rect">
            <a:avLst/>
          </a:prstGeom>
          <a:effectLst>
            <a:reflection blurRad="6350" stA="50000" endA="300" endPos="55500" dist="508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Was wir brauchen:</a:t>
            </a:r>
            <a:endParaRPr lang="de-DE" dirty="0"/>
          </a:p>
        </p:txBody>
      </p:sp>
      <p:sp>
        <p:nvSpPr>
          <p:cNvPr id="3" name="Textfeld 2">
            <a:extLst>
              <a:ext uri="{FF2B5EF4-FFF2-40B4-BE49-F238E27FC236}">
                <a16:creationId xmlns:a16="http://schemas.microsoft.com/office/drawing/2014/main" id="{A8D02891-CDC5-4223-84D1-FA6C33AE3B77}"/>
              </a:ext>
            </a:extLst>
          </p:cNvPr>
          <p:cNvSpPr txBox="1"/>
          <p:nvPr/>
        </p:nvSpPr>
        <p:spPr>
          <a:xfrm>
            <a:off x="997879" y="2208179"/>
            <a:ext cx="8201539" cy="3046988"/>
          </a:xfrm>
          <a:prstGeom prst="rect">
            <a:avLst/>
          </a:prstGeom>
          <a:noFill/>
        </p:spPr>
        <p:txBody>
          <a:bodyPr wrap="square" rtlCol="0">
            <a:spAutoFit/>
          </a:bodyPr>
          <a:lstStyle/>
          <a:p>
            <a:pPr marL="285750" indent="-285750">
              <a:buFont typeface="Arial" panose="020B0604020202020204" pitchFamily="34" charset="0"/>
              <a:buChar char="•"/>
            </a:pPr>
            <a:r>
              <a:rPr lang="de-DE" sz="3200" dirty="0"/>
              <a:t>Den fertig gebauten </a:t>
            </a:r>
            <a:r>
              <a:rPr lang="de-DE" sz="3200" dirty="0">
                <a:solidFill>
                  <a:srgbClr val="FF0000"/>
                </a:solidFill>
              </a:rPr>
              <a:t>{code}.</a:t>
            </a:r>
            <a:r>
              <a:rPr lang="de-DE" sz="3200" dirty="0" err="1"/>
              <a:t>racer</a:t>
            </a:r>
            <a:endParaRPr lang="de-DE" sz="3200" dirty="0"/>
          </a:p>
          <a:p>
            <a:pPr marL="285750" indent="-285750">
              <a:buFont typeface="Arial" panose="020B0604020202020204" pitchFamily="34" charset="0"/>
              <a:buChar char="•"/>
            </a:pPr>
            <a:r>
              <a:rPr lang="de-DE" sz="3200" dirty="0"/>
              <a:t>Ein Konto beim MIT App-Inventor haben wir für Euch angelegt</a:t>
            </a:r>
          </a:p>
          <a:p>
            <a:pPr marL="285750" indent="-285750">
              <a:buFont typeface="Arial" panose="020B0604020202020204" pitchFamily="34" charset="0"/>
              <a:buChar char="•"/>
            </a:pPr>
            <a:r>
              <a:rPr lang="de-DE" sz="3200" dirty="0"/>
              <a:t>Ein Smartphone mit Android (iOS evtl. später)</a:t>
            </a:r>
          </a:p>
          <a:p>
            <a:pPr marL="285750" indent="-285750">
              <a:buFont typeface="Arial" panose="020B0604020202020204" pitchFamily="34" charset="0"/>
              <a:buChar char="•"/>
            </a:pPr>
            <a:r>
              <a:rPr lang="de-DE" sz="3200" dirty="0"/>
              <a:t>Die </a:t>
            </a:r>
            <a:r>
              <a:rPr lang="de-DE" sz="3200" dirty="0" err="1"/>
              <a:t>AppInventor</a:t>
            </a:r>
            <a:r>
              <a:rPr lang="de-DE" sz="3200" dirty="0"/>
              <a:t> App</a:t>
            </a:r>
          </a:p>
          <a:p>
            <a:pPr marL="285750" indent="-285750">
              <a:buFont typeface="Arial" panose="020B0604020202020204" pitchFamily="34" charset="0"/>
              <a:buChar char="•"/>
            </a:pPr>
            <a:r>
              <a:rPr lang="de-DE" sz="3200" dirty="0"/>
              <a:t>Die Arduino-Umgebung</a:t>
            </a:r>
          </a:p>
        </p:txBody>
      </p:sp>
    </p:spTree>
    <p:extLst>
      <p:ext uri="{BB962C8B-B14F-4D97-AF65-F5344CB8AC3E}">
        <p14:creationId xmlns:p14="http://schemas.microsoft.com/office/powerpoint/2010/main" val="2945845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Wie wir es machen:</a:t>
            </a:r>
            <a:endParaRPr lang="de-DE" dirty="0"/>
          </a:p>
        </p:txBody>
      </p:sp>
      <p:sp>
        <p:nvSpPr>
          <p:cNvPr id="3" name="Textfeld 2">
            <a:extLst>
              <a:ext uri="{FF2B5EF4-FFF2-40B4-BE49-F238E27FC236}">
                <a16:creationId xmlns:a16="http://schemas.microsoft.com/office/drawing/2014/main" id="{A8D02891-CDC5-4223-84D1-FA6C33AE3B77}"/>
              </a:ext>
            </a:extLst>
          </p:cNvPr>
          <p:cNvSpPr txBox="1"/>
          <p:nvPr/>
        </p:nvSpPr>
        <p:spPr>
          <a:xfrm>
            <a:off x="503999" y="1321488"/>
            <a:ext cx="6686061" cy="707886"/>
          </a:xfrm>
          <a:prstGeom prst="rect">
            <a:avLst/>
          </a:prstGeom>
          <a:noFill/>
        </p:spPr>
        <p:txBody>
          <a:bodyPr wrap="none" rtlCol="0">
            <a:spAutoFit/>
          </a:bodyPr>
          <a:lstStyle/>
          <a:p>
            <a:pPr marL="285750" indent="-285750">
              <a:buFont typeface="Arial" panose="020B0604020202020204" pitchFamily="34" charset="0"/>
              <a:buChar char="•"/>
            </a:pPr>
            <a:r>
              <a:rPr lang="de-DE" sz="2000" dirty="0"/>
              <a:t>Mit dem MIT </a:t>
            </a:r>
            <a:r>
              <a:rPr lang="de-DE" sz="2000" dirty="0" err="1"/>
              <a:t>AppInventor</a:t>
            </a:r>
            <a:r>
              <a:rPr lang="de-DE" sz="2000" dirty="0"/>
              <a:t> eine App für euer Handy machen</a:t>
            </a:r>
          </a:p>
          <a:p>
            <a:pPr marL="285750" indent="-285750">
              <a:buFont typeface="Arial" panose="020B0604020202020204" pitchFamily="34" charset="0"/>
              <a:buChar char="•"/>
            </a:pPr>
            <a:r>
              <a:rPr lang="de-DE" sz="2000" dirty="0"/>
              <a:t>Mit Arduino das Programm für den {code}.</a:t>
            </a:r>
            <a:r>
              <a:rPr lang="de-DE" sz="2000" dirty="0" err="1"/>
              <a:t>racer</a:t>
            </a:r>
            <a:r>
              <a:rPr lang="de-DE" sz="2000" dirty="0"/>
              <a:t> machen</a:t>
            </a:r>
          </a:p>
        </p:txBody>
      </p:sp>
      <p:pic>
        <p:nvPicPr>
          <p:cNvPr id="5" name="Grafik 4">
            <a:extLst>
              <a:ext uri="{FF2B5EF4-FFF2-40B4-BE49-F238E27FC236}">
                <a16:creationId xmlns:a16="http://schemas.microsoft.com/office/drawing/2014/main" id="{D644A47E-2124-4F37-AB91-5829E0CEE3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182" y="5056795"/>
            <a:ext cx="2616360" cy="1816701"/>
          </a:xfrm>
          <a:prstGeom prst="rect">
            <a:avLst/>
          </a:prstGeom>
        </p:spPr>
      </p:pic>
      <p:pic>
        <p:nvPicPr>
          <p:cNvPr id="7" name="Grafik 6">
            <a:extLst>
              <a:ext uri="{FF2B5EF4-FFF2-40B4-BE49-F238E27FC236}">
                <a16:creationId xmlns:a16="http://schemas.microsoft.com/office/drawing/2014/main" id="{08CECE15-78E7-4BF2-839E-22486BCC4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 y="2029374"/>
            <a:ext cx="3499812" cy="1968644"/>
          </a:xfrm>
          <a:prstGeom prst="rect">
            <a:avLst/>
          </a:prstGeom>
        </p:spPr>
      </p:pic>
      <p:pic>
        <p:nvPicPr>
          <p:cNvPr id="9" name="Grafik 8">
            <a:extLst>
              <a:ext uri="{FF2B5EF4-FFF2-40B4-BE49-F238E27FC236}">
                <a16:creationId xmlns:a16="http://schemas.microsoft.com/office/drawing/2014/main" id="{C0690600-EBD4-48E6-862D-A0B36CC832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0060" y="5009796"/>
            <a:ext cx="1828383" cy="1828383"/>
          </a:xfrm>
          <a:prstGeom prst="rect">
            <a:avLst/>
          </a:prstGeom>
        </p:spPr>
      </p:pic>
      <p:pic>
        <p:nvPicPr>
          <p:cNvPr id="11" name="Grafik 10">
            <a:extLst>
              <a:ext uri="{FF2B5EF4-FFF2-40B4-BE49-F238E27FC236}">
                <a16:creationId xmlns:a16="http://schemas.microsoft.com/office/drawing/2014/main" id="{669AD356-CE23-43A9-812A-B741F26DC4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1062" y="2044844"/>
            <a:ext cx="3694577" cy="2098729"/>
          </a:xfrm>
          <a:prstGeom prst="rect">
            <a:avLst/>
          </a:prstGeom>
        </p:spPr>
      </p:pic>
      <p:cxnSp>
        <p:nvCxnSpPr>
          <p:cNvPr id="16" name="Verbinder: gekrümmt 15">
            <a:extLst>
              <a:ext uri="{FF2B5EF4-FFF2-40B4-BE49-F238E27FC236}">
                <a16:creationId xmlns:a16="http://schemas.microsoft.com/office/drawing/2014/main" id="{196DB89E-AA68-4B26-AA61-FFF3555A0E2A}"/>
              </a:ext>
            </a:extLst>
          </p:cNvPr>
          <p:cNvCxnSpPr>
            <a:cxnSpLocks/>
            <a:endCxn id="5" idx="0"/>
          </p:cNvCxnSpPr>
          <p:nvPr/>
        </p:nvCxnSpPr>
        <p:spPr>
          <a:xfrm rot="16200000" flipH="1">
            <a:off x="1514774" y="4201207"/>
            <a:ext cx="1058778" cy="652397"/>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9" name="Verbinder: gekrümmt 18">
            <a:extLst>
              <a:ext uri="{FF2B5EF4-FFF2-40B4-BE49-F238E27FC236}">
                <a16:creationId xmlns:a16="http://schemas.microsoft.com/office/drawing/2014/main" id="{BC70B7AB-1BE3-4347-B1F4-82EE5BD3CA04}"/>
              </a:ext>
            </a:extLst>
          </p:cNvPr>
          <p:cNvCxnSpPr>
            <a:endCxn id="9" idx="0"/>
          </p:cNvCxnSpPr>
          <p:nvPr/>
        </p:nvCxnSpPr>
        <p:spPr>
          <a:xfrm rot="16200000" flipH="1">
            <a:off x="7392069" y="4297612"/>
            <a:ext cx="866223" cy="558143"/>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0" name="Grafik 19">
            <a:extLst>
              <a:ext uri="{FF2B5EF4-FFF2-40B4-BE49-F238E27FC236}">
                <a16:creationId xmlns:a16="http://schemas.microsoft.com/office/drawing/2014/main" id="{B0BBE3A9-CA7E-4825-BF3E-0C05D0E5B8CD}"/>
              </a:ext>
            </a:extLst>
          </p:cNvPr>
          <p:cNvPicPr>
            <a:picLocks noChangeAspect="1"/>
          </p:cNvPicPr>
          <p:nvPr/>
        </p:nvPicPr>
        <p:blipFill>
          <a:blip r:embed="rId7"/>
          <a:stretch>
            <a:fillRect/>
          </a:stretch>
        </p:blipFill>
        <p:spPr>
          <a:xfrm rot="16200000">
            <a:off x="4766524" y="5233129"/>
            <a:ext cx="1687641" cy="1312141"/>
          </a:xfrm>
          <a:prstGeom prst="rect">
            <a:avLst/>
          </a:prstGeom>
        </p:spPr>
      </p:pic>
    </p:spTree>
    <p:extLst>
      <p:ext uri="{BB962C8B-B14F-4D97-AF65-F5344CB8AC3E}">
        <p14:creationId xmlns:p14="http://schemas.microsoft.com/office/powerpoint/2010/main" val="2822258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439958"/>
            <a:ext cx="9071640" cy="984885"/>
          </a:xfrm>
        </p:spPr>
        <p:txBody>
          <a:bodyPr>
            <a:spAutoFit/>
          </a:bodyPr>
          <a:lstStyle/>
          <a:p>
            <a:pPr lvl="0"/>
            <a:r>
              <a:rPr lang="de-DE" altLang="de-DE" dirty="0"/>
              <a:t>MIT </a:t>
            </a:r>
            <a:r>
              <a:rPr lang="de-DE" altLang="de-DE" dirty="0" err="1"/>
              <a:t>AppInventor</a:t>
            </a:r>
            <a:r>
              <a:rPr lang="de-DE" altLang="de-DE" dirty="0"/>
              <a:t> App aus </a:t>
            </a:r>
            <a:r>
              <a:rPr lang="de-DE" altLang="de-DE" dirty="0" err="1"/>
              <a:t>PlayStore</a:t>
            </a:r>
            <a:r>
              <a:rPr lang="de-DE" altLang="de-DE" dirty="0"/>
              <a:t> laden und auf </a:t>
            </a:r>
            <a:r>
              <a:rPr lang="de-DE" altLang="de-DE"/>
              <a:t>dem Smartphone installieren</a:t>
            </a:r>
            <a:endParaRPr lang="de-DE" dirty="0"/>
          </a:p>
        </p:txBody>
      </p:sp>
      <p:pic>
        <p:nvPicPr>
          <p:cNvPr id="5" name="Grafik 4">
            <a:extLst>
              <a:ext uri="{FF2B5EF4-FFF2-40B4-BE49-F238E27FC236}">
                <a16:creationId xmlns:a16="http://schemas.microsoft.com/office/drawing/2014/main" id="{141024EA-5828-4998-99F6-1CCAEE1726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95" y="1772142"/>
            <a:ext cx="2905487" cy="2093027"/>
          </a:xfrm>
          <a:prstGeom prst="rect">
            <a:avLst/>
          </a:prstGeom>
        </p:spPr>
      </p:pic>
      <p:pic>
        <p:nvPicPr>
          <p:cNvPr id="7" name="Grafik 6">
            <a:extLst>
              <a:ext uri="{FF2B5EF4-FFF2-40B4-BE49-F238E27FC236}">
                <a16:creationId xmlns:a16="http://schemas.microsoft.com/office/drawing/2014/main" id="{04C64BF3-D7B0-48F6-9674-A4F972D7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5782" y="4212468"/>
            <a:ext cx="2905487" cy="2405098"/>
          </a:xfrm>
          <a:prstGeom prst="rect">
            <a:avLst/>
          </a:prstGeom>
        </p:spPr>
      </p:pic>
      <p:pic>
        <p:nvPicPr>
          <p:cNvPr id="9" name="Grafik 8">
            <a:extLst>
              <a:ext uri="{FF2B5EF4-FFF2-40B4-BE49-F238E27FC236}">
                <a16:creationId xmlns:a16="http://schemas.microsoft.com/office/drawing/2014/main" id="{FBCB9FB6-ED8D-4724-89DE-C51F6B5A4E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6581" y="2324119"/>
            <a:ext cx="1764849" cy="2282865"/>
          </a:xfrm>
          <a:prstGeom prst="rect">
            <a:avLst/>
          </a:prstGeom>
        </p:spPr>
      </p:pic>
      <p:cxnSp>
        <p:nvCxnSpPr>
          <p:cNvPr id="11" name="Verbinder: gekrümmt 10">
            <a:extLst>
              <a:ext uri="{FF2B5EF4-FFF2-40B4-BE49-F238E27FC236}">
                <a16:creationId xmlns:a16="http://schemas.microsoft.com/office/drawing/2014/main" id="{C39EFDF6-1131-4FCD-AD81-78B4E63309D8}"/>
              </a:ext>
            </a:extLst>
          </p:cNvPr>
          <p:cNvCxnSpPr>
            <a:cxnSpLocks/>
          </p:cNvCxnSpPr>
          <p:nvPr/>
        </p:nvCxnSpPr>
        <p:spPr>
          <a:xfrm rot="16200000" flipH="1">
            <a:off x="2631827" y="3881973"/>
            <a:ext cx="2510130" cy="2305858"/>
          </a:xfrm>
          <a:prstGeom prst="curvedConnector3">
            <a:avLst>
              <a:gd name="adj1" fmla="val 50000"/>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3" name="Verbinder: gekrümmt 12">
            <a:extLst>
              <a:ext uri="{FF2B5EF4-FFF2-40B4-BE49-F238E27FC236}">
                <a16:creationId xmlns:a16="http://schemas.microsoft.com/office/drawing/2014/main" id="{2686D982-28ED-400A-AD4B-96D9C9E6FE05}"/>
              </a:ext>
            </a:extLst>
          </p:cNvPr>
          <p:cNvCxnSpPr>
            <a:cxnSpLocks/>
          </p:cNvCxnSpPr>
          <p:nvPr/>
        </p:nvCxnSpPr>
        <p:spPr>
          <a:xfrm flipV="1">
            <a:off x="6101269" y="4673600"/>
            <a:ext cx="2183749" cy="1717964"/>
          </a:xfrm>
          <a:prstGeom prst="curvedConnector3">
            <a:avLst>
              <a:gd name="adj1" fmla="val 99909"/>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584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5" name="Grafik 4">
            <a:extLst>
              <a:ext uri="{FF2B5EF4-FFF2-40B4-BE49-F238E27FC236}">
                <a16:creationId xmlns:a16="http://schemas.microsoft.com/office/drawing/2014/main" id="{06138100-3927-448E-804B-3664FA740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99" y="1319787"/>
            <a:ext cx="9576626" cy="5193420"/>
          </a:xfrm>
          <a:prstGeom prst="rect">
            <a:avLst/>
          </a:prstGeom>
        </p:spPr>
      </p:pic>
    </p:spTree>
    <p:extLst>
      <p:ext uri="{BB962C8B-B14F-4D97-AF65-F5344CB8AC3E}">
        <p14:creationId xmlns:p14="http://schemas.microsoft.com/office/powerpoint/2010/main" val="364441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3" name="Textfeld 2">
            <a:extLst>
              <a:ext uri="{FF2B5EF4-FFF2-40B4-BE49-F238E27FC236}">
                <a16:creationId xmlns:a16="http://schemas.microsoft.com/office/drawing/2014/main" id="{1E537F34-17DB-4276-9486-982E29E20B3D}"/>
              </a:ext>
            </a:extLst>
          </p:cNvPr>
          <p:cNvSpPr txBox="1"/>
          <p:nvPr/>
        </p:nvSpPr>
        <p:spPr>
          <a:xfrm>
            <a:off x="1154545" y="1542473"/>
            <a:ext cx="5906232" cy="4247317"/>
          </a:xfrm>
          <a:prstGeom prst="rect">
            <a:avLst/>
          </a:prstGeom>
          <a:noFill/>
        </p:spPr>
        <p:txBody>
          <a:bodyPr wrap="none" rtlCol="0">
            <a:spAutoFit/>
          </a:bodyPr>
          <a:lstStyle/>
          <a:p>
            <a:r>
              <a:rPr lang="de-DE" dirty="0"/>
              <a:t>Eure Zugangsdaten beim </a:t>
            </a:r>
            <a:r>
              <a:rPr lang="de-DE" dirty="0" err="1"/>
              <a:t>AppInventor</a:t>
            </a:r>
            <a:r>
              <a:rPr lang="de-DE" dirty="0"/>
              <a:t> sind folgende:</a:t>
            </a:r>
          </a:p>
          <a:p>
            <a:endParaRPr lang="de-DE" dirty="0"/>
          </a:p>
          <a:p>
            <a:r>
              <a:rPr lang="de-DE" dirty="0" err="1"/>
              <a:t>eMail</a:t>
            </a:r>
            <a:r>
              <a:rPr lang="de-DE" dirty="0"/>
              <a:t>: </a:t>
            </a:r>
            <a:r>
              <a:rPr lang="de-DE" dirty="0">
                <a:hlinkClick r:id="rId3"/>
              </a:rPr>
              <a:t>coderacerX@itsblue.de</a:t>
            </a:r>
            <a:endParaRPr lang="de-DE" dirty="0"/>
          </a:p>
          <a:p>
            <a:r>
              <a:rPr lang="de-DE" dirty="0"/>
              <a:t>Passwort: MakerLab0X#</a:t>
            </a:r>
          </a:p>
          <a:p>
            <a:endParaRPr lang="de-DE" dirty="0"/>
          </a:p>
          <a:p>
            <a:r>
              <a:rPr lang="de-DE" dirty="0"/>
              <a:t>Das „X“ bitte durch die Nummer Eures Code-Racers ersetzen.</a:t>
            </a:r>
          </a:p>
          <a:p>
            <a:endParaRPr lang="de-DE" dirty="0"/>
          </a:p>
          <a:p>
            <a:r>
              <a:rPr lang="de-DE" dirty="0"/>
              <a:t>Beispiel:</a:t>
            </a:r>
          </a:p>
          <a:p>
            <a:endParaRPr lang="de-DE" dirty="0"/>
          </a:p>
          <a:p>
            <a:r>
              <a:rPr lang="de-DE" dirty="0">
                <a:hlinkClick r:id="rId4"/>
              </a:rPr>
              <a:t>coderacer2@itsblue.de</a:t>
            </a:r>
            <a:endParaRPr lang="de-DE" dirty="0"/>
          </a:p>
          <a:p>
            <a:r>
              <a:rPr lang="de-DE" dirty="0"/>
              <a:t>MakerLab02#</a:t>
            </a:r>
          </a:p>
          <a:p>
            <a:endParaRPr lang="de-DE" dirty="0"/>
          </a:p>
          <a:p>
            <a:r>
              <a:rPr lang="de-DE" dirty="0"/>
              <a:t>Danach ein Projekt anlegen. Dann loslegen </a:t>
            </a:r>
            <a:r>
              <a:rPr lang="de-DE" dirty="0">
                <a:sym typeface="Wingdings" panose="05000000000000000000" pitchFamily="2" charset="2"/>
              </a:rPr>
              <a:t></a:t>
            </a:r>
          </a:p>
          <a:p>
            <a:endParaRPr lang="de-DE" dirty="0">
              <a:sym typeface="Wingdings" panose="05000000000000000000" pitchFamily="2" charset="2"/>
            </a:endParaRPr>
          </a:p>
          <a:p>
            <a:r>
              <a:rPr lang="de-DE" dirty="0">
                <a:sym typeface="Wingdings" panose="05000000000000000000" pitchFamily="2" charset="2"/>
              </a:rPr>
              <a:t>Siehe die Seiten danach…</a:t>
            </a:r>
            <a:endParaRPr lang="de-DE" dirty="0"/>
          </a:p>
        </p:txBody>
      </p:sp>
    </p:spTree>
    <p:extLst>
      <p:ext uri="{BB962C8B-B14F-4D97-AF65-F5344CB8AC3E}">
        <p14:creationId xmlns:p14="http://schemas.microsoft.com/office/powerpoint/2010/main" val="4094784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5" name="Grafik 4">
            <a:extLst>
              <a:ext uri="{FF2B5EF4-FFF2-40B4-BE49-F238E27FC236}">
                <a16:creationId xmlns:a16="http://schemas.microsoft.com/office/drawing/2014/main" id="{1C3D2A59-0E41-4598-83F2-2B650AFA59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0372" y="2394659"/>
            <a:ext cx="6048375" cy="4210050"/>
          </a:xfrm>
          <a:prstGeom prst="rect">
            <a:avLst/>
          </a:prstGeom>
        </p:spPr>
      </p:pic>
      <p:sp>
        <p:nvSpPr>
          <p:cNvPr id="6" name="Textfeld 5">
            <a:extLst>
              <a:ext uri="{FF2B5EF4-FFF2-40B4-BE49-F238E27FC236}">
                <a16:creationId xmlns:a16="http://schemas.microsoft.com/office/drawing/2014/main" id="{49E59664-0D90-4F8F-A51E-1B8D5FC53E7A}"/>
              </a:ext>
            </a:extLst>
          </p:cNvPr>
          <p:cNvSpPr txBox="1"/>
          <p:nvPr/>
        </p:nvSpPr>
        <p:spPr>
          <a:xfrm>
            <a:off x="1108953" y="1653702"/>
            <a:ext cx="3310009" cy="369332"/>
          </a:xfrm>
          <a:prstGeom prst="rect">
            <a:avLst/>
          </a:prstGeom>
          <a:noFill/>
        </p:spPr>
        <p:txBody>
          <a:bodyPr wrap="none" rtlCol="0">
            <a:spAutoFit/>
          </a:bodyPr>
          <a:lstStyle/>
          <a:p>
            <a:r>
              <a:rPr lang="de-DE" dirty="0"/>
              <a:t>Zuerst ein neues Projekt anlegen:</a:t>
            </a:r>
          </a:p>
        </p:txBody>
      </p:sp>
      <p:sp>
        <p:nvSpPr>
          <p:cNvPr id="7" name="Ellipse 6">
            <a:extLst>
              <a:ext uri="{FF2B5EF4-FFF2-40B4-BE49-F238E27FC236}">
                <a16:creationId xmlns:a16="http://schemas.microsoft.com/office/drawing/2014/main" id="{AA46F63C-D966-453D-A50F-473AFF079938}"/>
              </a:ext>
            </a:extLst>
          </p:cNvPr>
          <p:cNvSpPr/>
          <p:nvPr/>
        </p:nvSpPr>
        <p:spPr>
          <a:xfrm>
            <a:off x="5787957" y="3083668"/>
            <a:ext cx="1245141" cy="311285"/>
          </a:xfrm>
          <a:prstGeom prst="ellipse">
            <a:avLst/>
          </a:prstGeom>
          <a:noFill/>
          <a:ln>
            <a:solidFill>
              <a:srgbClr val="FF0000"/>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5099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1108953" y="1653702"/>
            <a:ext cx="3516925" cy="1200329"/>
          </a:xfrm>
          <a:prstGeom prst="rect">
            <a:avLst/>
          </a:prstGeom>
          <a:noFill/>
        </p:spPr>
        <p:txBody>
          <a:bodyPr wrap="none" rtlCol="0">
            <a:spAutoFit/>
          </a:bodyPr>
          <a:lstStyle/>
          <a:p>
            <a:r>
              <a:rPr lang="de-DE" dirty="0"/>
              <a:t>Dem Projekt einen Namen geben:   </a:t>
            </a:r>
          </a:p>
          <a:p>
            <a:endParaRPr lang="de-DE" dirty="0"/>
          </a:p>
          <a:p>
            <a:r>
              <a:rPr lang="de-DE" dirty="0"/>
              <a:t>Zum Beispiel: </a:t>
            </a:r>
            <a:r>
              <a:rPr lang="de-DE" dirty="0" err="1"/>
              <a:t>CodeRacerBLE_Alina</a:t>
            </a:r>
            <a:endParaRPr lang="de-DE" dirty="0"/>
          </a:p>
          <a:p>
            <a:endParaRPr lang="de-DE" dirty="0"/>
          </a:p>
        </p:txBody>
      </p:sp>
      <p:pic>
        <p:nvPicPr>
          <p:cNvPr id="3" name="Grafik 2">
            <a:extLst>
              <a:ext uri="{FF2B5EF4-FFF2-40B4-BE49-F238E27FC236}">
                <a16:creationId xmlns:a16="http://schemas.microsoft.com/office/drawing/2014/main" id="{9225B988-E3D6-406B-8D29-5A61E840175D}"/>
              </a:ext>
            </a:extLst>
          </p:cNvPr>
          <p:cNvPicPr>
            <a:picLocks noChangeAspect="1"/>
          </p:cNvPicPr>
          <p:nvPr/>
        </p:nvPicPr>
        <p:blipFill>
          <a:blip r:embed="rId3"/>
          <a:stretch>
            <a:fillRect/>
          </a:stretch>
        </p:blipFill>
        <p:spPr>
          <a:xfrm>
            <a:off x="4725379" y="2913062"/>
            <a:ext cx="3314700" cy="1733550"/>
          </a:xfrm>
          <a:prstGeom prst="rect">
            <a:avLst/>
          </a:prstGeom>
        </p:spPr>
      </p:pic>
    </p:spTree>
    <p:extLst>
      <p:ext uri="{BB962C8B-B14F-4D97-AF65-F5344CB8AC3E}">
        <p14:creationId xmlns:p14="http://schemas.microsoft.com/office/powerpoint/2010/main" val="1800827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66545" cy="3139321"/>
          </a:xfrm>
          <a:prstGeom prst="rect">
            <a:avLst/>
          </a:prstGeom>
          <a:noFill/>
        </p:spPr>
        <p:txBody>
          <a:bodyPr wrap="square" rtlCol="0">
            <a:spAutoFit/>
          </a:bodyPr>
          <a:lstStyle/>
          <a:p>
            <a:r>
              <a:rPr lang="de-DE" dirty="0"/>
              <a:t>Es öffnet sich ein neuer leerer Arbeitsbereich</a:t>
            </a:r>
          </a:p>
          <a:p>
            <a:endParaRPr lang="de-DE" dirty="0"/>
          </a:p>
          <a:p>
            <a:r>
              <a:rPr lang="de-DE" dirty="0"/>
              <a:t>In der Mitte wird angezeigt, wie Eure App auf dem Smartphone (ungefähr) aussehen wird.</a:t>
            </a:r>
          </a:p>
          <a:p>
            <a:endParaRPr lang="de-DE" dirty="0"/>
          </a:p>
        </p:txBody>
      </p:sp>
      <p:pic>
        <p:nvPicPr>
          <p:cNvPr id="4" name="Grafik 3">
            <a:extLst>
              <a:ext uri="{FF2B5EF4-FFF2-40B4-BE49-F238E27FC236}">
                <a16:creationId xmlns:a16="http://schemas.microsoft.com/office/drawing/2014/main" id="{3B7F39FF-4D57-4CA4-8CE6-2FE7E1EA8757}"/>
              </a:ext>
            </a:extLst>
          </p:cNvPr>
          <p:cNvPicPr>
            <a:picLocks noChangeAspect="1"/>
          </p:cNvPicPr>
          <p:nvPr/>
        </p:nvPicPr>
        <p:blipFill>
          <a:blip r:embed="rId3"/>
          <a:stretch>
            <a:fillRect/>
          </a:stretch>
        </p:blipFill>
        <p:spPr>
          <a:xfrm>
            <a:off x="2636196" y="1638216"/>
            <a:ext cx="7347152" cy="5235280"/>
          </a:xfrm>
          <a:prstGeom prst="rect">
            <a:avLst/>
          </a:prstGeom>
        </p:spPr>
      </p:pic>
    </p:spTree>
    <p:extLst>
      <p:ext uri="{BB962C8B-B14F-4D97-AF65-F5344CB8AC3E}">
        <p14:creationId xmlns:p14="http://schemas.microsoft.com/office/powerpoint/2010/main" val="707612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0"/>
            <a:ext cx="5204298" cy="1200329"/>
          </a:xfrm>
          <a:prstGeom prst="rect">
            <a:avLst/>
          </a:prstGeom>
          <a:noFill/>
        </p:spPr>
        <p:txBody>
          <a:bodyPr wrap="square" rtlCol="0">
            <a:spAutoFit/>
          </a:bodyPr>
          <a:lstStyle/>
          <a:p>
            <a:r>
              <a:rPr lang="de-DE" dirty="0"/>
              <a:t>Zur Vorbereitung müssen wir noch eine „Extension“ hinzufügen. Dazu erst links auf „Extension“ klicken und dann auf „Import </a:t>
            </a:r>
            <a:r>
              <a:rPr lang="de-DE" dirty="0" err="1"/>
              <a:t>extension</a:t>
            </a:r>
            <a:r>
              <a:rPr lang="de-DE" dirty="0"/>
              <a:t>“</a:t>
            </a:r>
          </a:p>
          <a:p>
            <a:endParaRPr lang="de-DE" dirty="0"/>
          </a:p>
        </p:txBody>
      </p:sp>
      <p:grpSp>
        <p:nvGrpSpPr>
          <p:cNvPr id="11" name="Gruppieren 10">
            <a:extLst>
              <a:ext uri="{FF2B5EF4-FFF2-40B4-BE49-F238E27FC236}">
                <a16:creationId xmlns:a16="http://schemas.microsoft.com/office/drawing/2014/main" id="{CE650F16-B5F0-4D6D-A5D1-045232E512A3}"/>
              </a:ext>
            </a:extLst>
          </p:cNvPr>
          <p:cNvGrpSpPr/>
          <p:nvPr/>
        </p:nvGrpSpPr>
        <p:grpSpPr>
          <a:xfrm>
            <a:off x="4562272" y="1284051"/>
            <a:ext cx="3804189" cy="5543550"/>
            <a:chOff x="4562272" y="1284051"/>
            <a:chExt cx="3804189" cy="5543550"/>
          </a:xfrm>
        </p:grpSpPr>
        <p:pic>
          <p:nvPicPr>
            <p:cNvPr id="3" name="Grafik 2">
              <a:extLst>
                <a:ext uri="{FF2B5EF4-FFF2-40B4-BE49-F238E27FC236}">
                  <a16:creationId xmlns:a16="http://schemas.microsoft.com/office/drawing/2014/main" id="{7DE550C5-D716-41A9-9A8F-F858542F520D}"/>
                </a:ext>
              </a:extLst>
            </p:cNvPr>
            <p:cNvPicPr>
              <a:picLocks noChangeAspect="1"/>
            </p:cNvPicPr>
            <p:nvPr/>
          </p:nvPicPr>
          <p:blipFill>
            <a:blip r:embed="rId3"/>
            <a:stretch>
              <a:fillRect/>
            </a:stretch>
          </p:blipFill>
          <p:spPr>
            <a:xfrm>
              <a:off x="6013786" y="1284051"/>
              <a:ext cx="2352675" cy="5543550"/>
            </a:xfrm>
            <a:prstGeom prst="rect">
              <a:avLst/>
            </a:prstGeom>
          </p:spPr>
        </p:pic>
        <p:cxnSp>
          <p:nvCxnSpPr>
            <p:cNvPr id="7" name="Gerade Verbindung mit Pfeil 6">
              <a:extLst>
                <a:ext uri="{FF2B5EF4-FFF2-40B4-BE49-F238E27FC236}">
                  <a16:creationId xmlns:a16="http://schemas.microsoft.com/office/drawing/2014/main" id="{A078C7E2-6F16-478E-8991-087B3E98D680}"/>
                </a:ext>
              </a:extLst>
            </p:cNvPr>
            <p:cNvCxnSpPr/>
            <p:nvPr/>
          </p:nvCxnSpPr>
          <p:spPr>
            <a:xfrm>
              <a:off x="5155660" y="5515583"/>
              <a:ext cx="858126" cy="447472"/>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B62FE2C7-49F5-4832-A36B-EBEA558F2F51}"/>
                </a:ext>
              </a:extLst>
            </p:cNvPr>
            <p:cNvCxnSpPr/>
            <p:nvPr/>
          </p:nvCxnSpPr>
          <p:spPr>
            <a:xfrm>
              <a:off x="5476672" y="6008026"/>
              <a:ext cx="1060315" cy="363591"/>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398E7066-F6CD-49AC-AF9C-8E4E90E25813}"/>
                </a:ext>
              </a:extLst>
            </p:cNvPr>
            <p:cNvSpPr txBox="1"/>
            <p:nvPr/>
          </p:nvSpPr>
          <p:spPr>
            <a:xfrm>
              <a:off x="4562272" y="5252777"/>
              <a:ext cx="1064715" cy="923330"/>
            </a:xfrm>
            <a:prstGeom prst="rect">
              <a:avLst/>
            </a:prstGeom>
            <a:noFill/>
          </p:spPr>
          <p:txBody>
            <a:bodyPr wrap="none" rtlCol="0">
              <a:spAutoFit/>
            </a:bodyPr>
            <a:lstStyle/>
            <a:p>
              <a:r>
                <a:rPr lang="de-DE" dirty="0"/>
                <a:t>    1.)</a:t>
              </a:r>
            </a:p>
            <a:p>
              <a:endParaRPr lang="de-DE" dirty="0"/>
            </a:p>
            <a:p>
              <a:r>
                <a:rPr lang="de-DE" dirty="0"/>
                <a:t>            2.)</a:t>
              </a:r>
            </a:p>
          </p:txBody>
        </p:sp>
      </p:grpSp>
    </p:spTree>
    <p:extLst>
      <p:ext uri="{BB962C8B-B14F-4D97-AF65-F5344CB8AC3E}">
        <p14:creationId xmlns:p14="http://schemas.microsoft.com/office/powerpoint/2010/main" val="386902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178622"/>
            <a:ext cx="5204298" cy="2308324"/>
          </a:xfrm>
          <a:prstGeom prst="rect">
            <a:avLst/>
          </a:prstGeom>
          <a:noFill/>
        </p:spPr>
        <p:txBody>
          <a:bodyPr wrap="square" rtlCol="0">
            <a:spAutoFit/>
          </a:bodyPr>
          <a:lstStyle/>
          <a:p>
            <a:r>
              <a:rPr lang="de-DE" dirty="0"/>
              <a:t>Wir importieren die Extension vom Computer. Die Datei sollte schon auf euren Rechner heruntergeladen worden sein.</a:t>
            </a:r>
          </a:p>
          <a:p>
            <a:r>
              <a:rPr lang="de-DE" dirty="0"/>
              <a:t>Wenn nicht, könnt ihr sie hier runterladen:</a:t>
            </a:r>
          </a:p>
          <a:p>
            <a:endParaRPr lang="de-DE" dirty="0"/>
          </a:p>
          <a:p>
            <a:r>
              <a:rPr lang="de-DE" dirty="0">
                <a:hlinkClick r:id="rId3"/>
              </a:rPr>
              <a:t>http://appinventor.mit.edu/extensions/</a:t>
            </a:r>
            <a:endParaRPr lang="de-DE" dirty="0"/>
          </a:p>
          <a:p>
            <a:endParaRPr lang="de-DE" dirty="0"/>
          </a:p>
          <a:p>
            <a:endParaRPr lang="de-DE" dirty="0"/>
          </a:p>
        </p:txBody>
      </p:sp>
      <p:grpSp>
        <p:nvGrpSpPr>
          <p:cNvPr id="15" name="Gruppieren 14">
            <a:extLst>
              <a:ext uri="{FF2B5EF4-FFF2-40B4-BE49-F238E27FC236}">
                <a16:creationId xmlns:a16="http://schemas.microsoft.com/office/drawing/2014/main" id="{D1B3E5B3-DB32-4BE9-8C6E-22B981CCC86B}"/>
              </a:ext>
            </a:extLst>
          </p:cNvPr>
          <p:cNvGrpSpPr/>
          <p:nvPr/>
        </p:nvGrpSpPr>
        <p:grpSpPr>
          <a:xfrm>
            <a:off x="4044867" y="3314003"/>
            <a:ext cx="4600575" cy="3067050"/>
            <a:chOff x="652056" y="2246312"/>
            <a:chExt cx="4600575" cy="3067050"/>
          </a:xfrm>
        </p:grpSpPr>
        <p:pic>
          <p:nvPicPr>
            <p:cNvPr id="12" name="Grafik 11">
              <a:extLst>
                <a:ext uri="{FF2B5EF4-FFF2-40B4-BE49-F238E27FC236}">
                  <a16:creationId xmlns:a16="http://schemas.microsoft.com/office/drawing/2014/main" id="{28439180-3702-497E-924F-B2DB6996EB09}"/>
                </a:ext>
              </a:extLst>
            </p:cNvPr>
            <p:cNvPicPr>
              <a:picLocks noChangeAspect="1"/>
            </p:cNvPicPr>
            <p:nvPr/>
          </p:nvPicPr>
          <p:blipFill>
            <a:blip r:embed="rId4"/>
            <a:stretch>
              <a:fillRect/>
            </a:stretch>
          </p:blipFill>
          <p:spPr>
            <a:xfrm>
              <a:off x="652056" y="2246312"/>
              <a:ext cx="4600575" cy="3067050"/>
            </a:xfrm>
            <a:prstGeom prst="rect">
              <a:avLst/>
            </a:prstGeom>
          </p:spPr>
        </p:pic>
        <p:cxnSp>
          <p:nvCxnSpPr>
            <p:cNvPr id="8" name="Gerade Verbindung mit Pfeil 7">
              <a:extLst>
                <a:ext uri="{FF2B5EF4-FFF2-40B4-BE49-F238E27FC236}">
                  <a16:creationId xmlns:a16="http://schemas.microsoft.com/office/drawing/2014/main" id="{4DB9851B-7298-40E1-8E0D-E5E591DAA635}"/>
                </a:ext>
              </a:extLst>
            </p:cNvPr>
            <p:cNvCxnSpPr/>
            <p:nvPr/>
          </p:nvCxnSpPr>
          <p:spPr>
            <a:xfrm flipH="1">
              <a:off x="1964987" y="2334638"/>
              <a:ext cx="1468877" cy="642026"/>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A2A79884-B242-4C3A-91BE-B3AA267CCB2F}"/>
                </a:ext>
              </a:extLst>
            </p:cNvPr>
            <p:cNvCxnSpPr/>
            <p:nvPr/>
          </p:nvCxnSpPr>
          <p:spPr>
            <a:xfrm flipH="1">
              <a:off x="3696511" y="4250987"/>
              <a:ext cx="933702" cy="359924"/>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9039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178622"/>
            <a:ext cx="5204298" cy="923330"/>
          </a:xfrm>
          <a:prstGeom prst="rect">
            <a:avLst/>
          </a:prstGeom>
          <a:noFill/>
        </p:spPr>
        <p:txBody>
          <a:bodyPr wrap="square" rtlCol="0">
            <a:spAutoFit/>
          </a:bodyPr>
          <a:lstStyle/>
          <a:p>
            <a:endParaRPr lang="de-DE" dirty="0"/>
          </a:p>
          <a:p>
            <a:endParaRPr lang="de-DE" dirty="0"/>
          </a:p>
          <a:p>
            <a:endParaRPr lang="de-DE" dirty="0"/>
          </a:p>
        </p:txBody>
      </p:sp>
      <p:sp>
        <p:nvSpPr>
          <p:cNvPr id="7" name="Textfeld 6">
            <a:extLst>
              <a:ext uri="{FF2B5EF4-FFF2-40B4-BE49-F238E27FC236}">
                <a16:creationId xmlns:a16="http://schemas.microsoft.com/office/drawing/2014/main" id="{A74C3F09-ED96-4EAE-836B-B1D614729235}"/>
              </a:ext>
            </a:extLst>
          </p:cNvPr>
          <p:cNvSpPr txBox="1"/>
          <p:nvPr/>
        </p:nvSpPr>
        <p:spPr>
          <a:xfrm>
            <a:off x="711200" y="1640287"/>
            <a:ext cx="8229304" cy="646331"/>
          </a:xfrm>
          <a:prstGeom prst="rect">
            <a:avLst/>
          </a:prstGeom>
          <a:noFill/>
        </p:spPr>
        <p:txBody>
          <a:bodyPr wrap="none" rtlCol="0">
            <a:spAutoFit/>
          </a:bodyPr>
          <a:lstStyle/>
          <a:p>
            <a:r>
              <a:rPr lang="de-DE" dirty="0"/>
              <a:t>Die </a:t>
            </a:r>
            <a:r>
              <a:rPr lang="de-DE" dirty="0" err="1"/>
              <a:t>BluetoothLE</a:t>
            </a:r>
            <a:r>
              <a:rPr lang="de-DE" dirty="0"/>
              <a:t> Extension jetzt noch auf den „Bildschirm“ eures Smartphones ziehen.</a:t>
            </a:r>
          </a:p>
          <a:p>
            <a:r>
              <a:rPr lang="de-DE" dirty="0"/>
              <a:t>Wenn nichts zu sehen ist,  dieses Kästchen anklicken.</a:t>
            </a:r>
          </a:p>
        </p:txBody>
      </p:sp>
      <p:grpSp>
        <p:nvGrpSpPr>
          <p:cNvPr id="17" name="Gruppieren 16">
            <a:extLst>
              <a:ext uri="{FF2B5EF4-FFF2-40B4-BE49-F238E27FC236}">
                <a16:creationId xmlns:a16="http://schemas.microsoft.com/office/drawing/2014/main" id="{15310854-70FB-42FD-9A2F-9ADB0F322829}"/>
              </a:ext>
            </a:extLst>
          </p:cNvPr>
          <p:cNvGrpSpPr/>
          <p:nvPr/>
        </p:nvGrpSpPr>
        <p:grpSpPr>
          <a:xfrm>
            <a:off x="503999" y="2594395"/>
            <a:ext cx="4313588" cy="4125738"/>
            <a:chOff x="503999" y="2594395"/>
            <a:chExt cx="4313588" cy="4125738"/>
          </a:xfrm>
        </p:grpSpPr>
        <p:pic>
          <p:nvPicPr>
            <p:cNvPr id="4" name="Grafik 3">
              <a:extLst>
                <a:ext uri="{FF2B5EF4-FFF2-40B4-BE49-F238E27FC236}">
                  <a16:creationId xmlns:a16="http://schemas.microsoft.com/office/drawing/2014/main" id="{14B67DAB-1DE9-478C-8A59-22766B4AE11A}"/>
                </a:ext>
              </a:extLst>
            </p:cNvPr>
            <p:cNvPicPr>
              <a:picLocks noChangeAspect="1"/>
            </p:cNvPicPr>
            <p:nvPr/>
          </p:nvPicPr>
          <p:blipFill>
            <a:blip r:embed="rId3"/>
            <a:stretch>
              <a:fillRect/>
            </a:stretch>
          </p:blipFill>
          <p:spPr>
            <a:xfrm>
              <a:off x="503999" y="2594395"/>
              <a:ext cx="4313588" cy="4125738"/>
            </a:xfrm>
            <a:prstGeom prst="rect">
              <a:avLst/>
            </a:prstGeom>
          </p:spPr>
        </p:pic>
        <p:cxnSp>
          <p:nvCxnSpPr>
            <p:cNvPr id="10" name="Verbinder: gekrümmt 9">
              <a:extLst>
                <a:ext uri="{FF2B5EF4-FFF2-40B4-BE49-F238E27FC236}">
                  <a16:creationId xmlns:a16="http://schemas.microsoft.com/office/drawing/2014/main" id="{C72DE001-FCB3-49C9-AE72-8A3D8289A99D}"/>
                </a:ext>
              </a:extLst>
            </p:cNvPr>
            <p:cNvCxnSpPr/>
            <p:nvPr/>
          </p:nvCxnSpPr>
          <p:spPr>
            <a:xfrm>
              <a:off x="1357745" y="5726545"/>
              <a:ext cx="1662546" cy="369455"/>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grpSp>
        <p:nvGrpSpPr>
          <p:cNvPr id="16" name="Gruppieren 15">
            <a:extLst>
              <a:ext uri="{FF2B5EF4-FFF2-40B4-BE49-F238E27FC236}">
                <a16:creationId xmlns:a16="http://schemas.microsoft.com/office/drawing/2014/main" id="{E6C793CF-D3ED-447E-BC75-C85A0D71CC01}"/>
              </a:ext>
            </a:extLst>
          </p:cNvPr>
          <p:cNvGrpSpPr/>
          <p:nvPr/>
        </p:nvGrpSpPr>
        <p:grpSpPr>
          <a:xfrm>
            <a:off x="4027055" y="2255779"/>
            <a:ext cx="5669914" cy="3201944"/>
            <a:chOff x="4027055" y="2255779"/>
            <a:chExt cx="5669914" cy="3201944"/>
          </a:xfrm>
        </p:grpSpPr>
        <p:pic>
          <p:nvPicPr>
            <p:cNvPr id="5" name="Grafik 4">
              <a:extLst>
                <a:ext uri="{FF2B5EF4-FFF2-40B4-BE49-F238E27FC236}">
                  <a16:creationId xmlns:a16="http://schemas.microsoft.com/office/drawing/2014/main" id="{89E385B8-121F-4989-AC98-BACCE25B03B5}"/>
                </a:ext>
              </a:extLst>
            </p:cNvPr>
            <p:cNvPicPr>
              <a:picLocks noChangeAspect="1"/>
            </p:cNvPicPr>
            <p:nvPr/>
          </p:nvPicPr>
          <p:blipFill>
            <a:blip r:embed="rId4"/>
            <a:stretch>
              <a:fillRect/>
            </a:stretch>
          </p:blipFill>
          <p:spPr>
            <a:xfrm>
              <a:off x="5147869" y="3352800"/>
              <a:ext cx="4549100" cy="2104923"/>
            </a:xfrm>
            <a:prstGeom prst="rect">
              <a:avLst/>
            </a:prstGeom>
          </p:spPr>
        </p:pic>
        <p:cxnSp>
          <p:nvCxnSpPr>
            <p:cNvPr id="13" name="Gerade Verbindung mit Pfeil 12">
              <a:extLst>
                <a:ext uri="{FF2B5EF4-FFF2-40B4-BE49-F238E27FC236}">
                  <a16:creationId xmlns:a16="http://schemas.microsoft.com/office/drawing/2014/main" id="{0EF4DD67-4862-4F43-927B-48AB226A6FF4}"/>
                </a:ext>
              </a:extLst>
            </p:cNvPr>
            <p:cNvCxnSpPr/>
            <p:nvPr/>
          </p:nvCxnSpPr>
          <p:spPr>
            <a:xfrm>
              <a:off x="4027055" y="2255779"/>
              <a:ext cx="3149600" cy="2149482"/>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1292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66545" cy="4524315"/>
          </a:xfrm>
          <a:prstGeom prst="rect">
            <a:avLst/>
          </a:prstGeom>
          <a:noFill/>
        </p:spPr>
        <p:txBody>
          <a:bodyPr wrap="square" rtlCol="0">
            <a:spAutoFit/>
          </a:bodyPr>
          <a:lstStyle/>
          <a:p>
            <a:r>
              <a:rPr lang="de-DE" dirty="0"/>
              <a:t>Jetzt können wir loslegen.</a:t>
            </a:r>
          </a:p>
          <a:p>
            <a:r>
              <a:rPr lang="de-DE" dirty="0"/>
              <a:t>Auf der linken Seite ist unser „Werkzeugkasten“</a:t>
            </a:r>
          </a:p>
          <a:p>
            <a:endParaRPr lang="de-DE" dirty="0"/>
          </a:p>
          <a:p>
            <a:r>
              <a:rPr lang="de-DE" dirty="0"/>
              <a:t>Diese Elemente wie Buttons, Bilder etc. können wir auf den Bildschirm des Telefons ziehen. Einfach mit der Maus draufklicken, und auf den Bildschirm ziehen.</a:t>
            </a:r>
          </a:p>
          <a:p>
            <a:endParaRPr lang="de-DE" dirty="0"/>
          </a:p>
        </p:txBody>
      </p:sp>
      <p:pic>
        <p:nvPicPr>
          <p:cNvPr id="3" name="Grafik 2">
            <a:extLst>
              <a:ext uri="{FF2B5EF4-FFF2-40B4-BE49-F238E27FC236}">
                <a16:creationId xmlns:a16="http://schemas.microsoft.com/office/drawing/2014/main" id="{A3D8312B-781F-4912-A154-8981138E1E07}"/>
              </a:ext>
            </a:extLst>
          </p:cNvPr>
          <p:cNvPicPr>
            <a:picLocks noChangeAspect="1"/>
          </p:cNvPicPr>
          <p:nvPr/>
        </p:nvPicPr>
        <p:blipFill>
          <a:blip r:embed="rId3"/>
          <a:stretch>
            <a:fillRect/>
          </a:stretch>
        </p:blipFill>
        <p:spPr>
          <a:xfrm>
            <a:off x="3213463" y="1284051"/>
            <a:ext cx="2080983" cy="5579446"/>
          </a:xfrm>
          <a:prstGeom prst="rect">
            <a:avLst/>
          </a:prstGeom>
        </p:spPr>
      </p:pic>
      <p:pic>
        <p:nvPicPr>
          <p:cNvPr id="5" name="Grafik 4">
            <a:extLst>
              <a:ext uri="{FF2B5EF4-FFF2-40B4-BE49-F238E27FC236}">
                <a16:creationId xmlns:a16="http://schemas.microsoft.com/office/drawing/2014/main" id="{BA68DC68-E28F-42E9-BCD8-609F79186209}"/>
              </a:ext>
            </a:extLst>
          </p:cNvPr>
          <p:cNvPicPr>
            <a:picLocks noChangeAspect="1"/>
          </p:cNvPicPr>
          <p:nvPr/>
        </p:nvPicPr>
        <p:blipFill>
          <a:blip r:embed="rId4"/>
          <a:stretch>
            <a:fillRect/>
          </a:stretch>
        </p:blipFill>
        <p:spPr>
          <a:xfrm>
            <a:off x="6199039" y="2125793"/>
            <a:ext cx="3279323" cy="4576897"/>
          </a:xfrm>
          <a:prstGeom prst="rect">
            <a:avLst/>
          </a:prstGeom>
        </p:spPr>
      </p:pic>
      <p:cxnSp>
        <p:nvCxnSpPr>
          <p:cNvPr id="10" name="Verbinder: gekrümmt 9">
            <a:extLst>
              <a:ext uri="{FF2B5EF4-FFF2-40B4-BE49-F238E27FC236}">
                <a16:creationId xmlns:a16="http://schemas.microsoft.com/office/drawing/2014/main" id="{B61100C1-87BD-4793-8E33-182E90642881}"/>
              </a:ext>
            </a:extLst>
          </p:cNvPr>
          <p:cNvCxnSpPr>
            <a:cxnSpLocks/>
          </p:cNvCxnSpPr>
          <p:nvPr/>
        </p:nvCxnSpPr>
        <p:spPr>
          <a:xfrm>
            <a:off x="4027251" y="2558374"/>
            <a:ext cx="2402732" cy="486383"/>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4672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66545" cy="3693319"/>
          </a:xfrm>
          <a:prstGeom prst="rect">
            <a:avLst/>
          </a:prstGeom>
          <a:noFill/>
        </p:spPr>
        <p:txBody>
          <a:bodyPr wrap="square" rtlCol="0">
            <a:spAutoFit/>
          </a:bodyPr>
          <a:lstStyle/>
          <a:p>
            <a:r>
              <a:rPr lang="de-DE" dirty="0"/>
              <a:t>Diese Elemente sind etwas eigenwillig, und bleiben nicht unbedingt da wo man sie hinhaben will.</a:t>
            </a:r>
          </a:p>
          <a:p>
            <a:endParaRPr lang="de-DE" dirty="0"/>
          </a:p>
          <a:p>
            <a:r>
              <a:rPr lang="de-DE" dirty="0"/>
              <a:t>Deswegen gibt es die „Arrangements“, rechteckige Kästen, in die man zum Beispiel mehrere Buttons ablegen kann.</a:t>
            </a:r>
          </a:p>
          <a:p>
            <a:endParaRPr lang="de-DE" dirty="0"/>
          </a:p>
        </p:txBody>
      </p:sp>
      <p:pic>
        <p:nvPicPr>
          <p:cNvPr id="4" name="Grafik 3">
            <a:extLst>
              <a:ext uri="{FF2B5EF4-FFF2-40B4-BE49-F238E27FC236}">
                <a16:creationId xmlns:a16="http://schemas.microsoft.com/office/drawing/2014/main" id="{D19ABB1D-9A39-4C94-AC92-EB067C559B85}"/>
              </a:ext>
            </a:extLst>
          </p:cNvPr>
          <p:cNvPicPr>
            <a:picLocks noChangeAspect="1"/>
          </p:cNvPicPr>
          <p:nvPr/>
        </p:nvPicPr>
        <p:blipFill>
          <a:blip r:embed="rId3"/>
          <a:stretch>
            <a:fillRect/>
          </a:stretch>
        </p:blipFill>
        <p:spPr>
          <a:xfrm>
            <a:off x="2610944" y="1201897"/>
            <a:ext cx="2428875" cy="3857625"/>
          </a:xfrm>
          <a:prstGeom prst="rect">
            <a:avLst/>
          </a:prstGeom>
        </p:spPr>
      </p:pic>
      <p:pic>
        <p:nvPicPr>
          <p:cNvPr id="7" name="Grafik 6">
            <a:extLst>
              <a:ext uri="{FF2B5EF4-FFF2-40B4-BE49-F238E27FC236}">
                <a16:creationId xmlns:a16="http://schemas.microsoft.com/office/drawing/2014/main" id="{AEB73B56-4E07-4C53-8719-8016F1C41574}"/>
              </a:ext>
            </a:extLst>
          </p:cNvPr>
          <p:cNvPicPr>
            <a:picLocks noChangeAspect="1"/>
          </p:cNvPicPr>
          <p:nvPr/>
        </p:nvPicPr>
        <p:blipFill>
          <a:blip r:embed="rId4"/>
          <a:stretch>
            <a:fillRect/>
          </a:stretch>
        </p:blipFill>
        <p:spPr>
          <a:xfrm>
            <a:off x="6209215" y="2490281"/>
            <a:ext cx="3679423" cy="3773047"/>
          </a:xfrm>
          <a:prstGeom prst="rect">
            <a:avLst/>
          </a:prstGeom>
        </p:spPr>
      </p:pic>
      <p:cxnSp>
        <p:nvCxnSpPr>
          <p:cNvPr id="10" name="Verbinder: gekrümmt 9">
            <a:extLst>
              <a:ext uri="{FF2B5EF4-FFF2-40B4-BE49-F238E27FC236}">
                <a16:creationId xmlns:a16="http://schemas.microsoft.com/office/drawing/2014/main" id="{B61100C1-87BD-4793-8E33-182E90642881}"/>
              </a:ext>
            </a:extLst>
          </p:cNvPr>
          <p:cNvCxnSpPr>
            <a:cxnSpLocks/>
          </p:cNvCxnSpPr>
          <p:nvPr/>
        </p:nvCxnSpPr>
        <p:spPr>
          <a:xfrm>
            <a:off x="4630366" y="3130709"/>
            <a:ext cx="1906621" cy="565802"/>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351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27635" cy="4801314"/>
          </a:xfrm>
          <a:prstGeom prst="rect">
            <a:avLst/>
          </a:prstGeom>
          <a:noFill/>
        </p:spPr>
        <p:txBody>
          <a:bodyPr wrap="square" rtlCol="0">
            <a:spAutoFit/>
          </a:bodyPr>
          <a:lstStyle/>
          <a:p>
            <a:r>
              <a:rPr lang="de-DE" dirty="0"/>
              <a:t>Buttons kann man schöner gestalten, wenn man zum Beispiel ein Bild hinterlegt. Dazu einen Button anklicken.</a:t>
            </a:r>
          </a:p>
          <a:p>
            <a:endParaRPr lang="de-DE" dirty="0"/>
          </a:p>
          <a:p>
            <a:r>
              <a:rPr lang="de-DE" dirty="0"/>
              <a:t>Dann auf Image klicken und dann auf </a:t>
            </a:r>
            <a:r>
              <a:rPr lang="de-DE" dirty="0" err="1"/>
              <a:t>upload</a:t>
            </a:r>
            <a:r>
              <a:rPr lang="de-DE" dirty="0"/>
              <a:t> </a:t>
            </a:r>
            <a:r>
              <a:rPr lang="de-DE" dirty="0" err="1"/>
              <a:t>file</a:t>
            </a:r>
            <a:r>
              <a:rPr lang="de-DE" dirty="0"/>
              <a:t>.</a:t>
            </a:r>
          </a:p>
          <a:p>
            <a:endParaRPr lang="de-DE" dirty="0"/>
          </a:p>
          <a:p>
            <a:r>
              <a:rPr lang="de-DE" dirty="0"/>
              <a:t>Auf „Durchsuchen“ klicken und das gewünschte Bild vom PC hochladen.</a:t>
            </a:r>
          </a:p>
          <a:p>
            <a:endParaRPr lang="de-DE" dirty="0"/>
          </a:p>
        </p:txBody>
      </p:sp>
      <p:pic>
        <p:nvPicPr>
          <p:cNvPr id="3" name="Grafik 2">
            <a:extLst>
              <a:ext uri="{FF2B5EF4-FFF2-40B4-BE49-F238E27FC236}">
                <a16:creationId xmlns:a16="http://schemas.microsoft.com/office/drawing/2014/main" id="{6CF2CF04-46D3-4D34-9B72-61ECCB855AE6}"/>
              </a:ext>
            </a:extLst>
          </p:cNvPr>
          <p:cNvPicPr>
            <a:picLocks noChangeAspect="1"/>
          </p:cNvPicPr>
          <p:nvPr/>
        </p:nvPicPr>
        <p:blipFill>
          <a:blip r:embed="rId3"/>
          <a:stretch>
            <a:fillRect/>
          </a:stretch>
        </p:blipFill>
        <p:spPr>
          <a:xfrm>
            <a:off x="2326398" y="1284051"/>
            <a:ext cx="4124325" cy="5143500"/>
          </a:xfrm>
          <a:prstGeom prst="rect">
            <a:avLst/>
          </a:prstGeom>
        </p:spPr>
      </p:pic>
      <p:pic>
        <p:nvPicPr>
          <p:cNvPr id="5" name="Grafik 4">
            <a:extLst>
              <a:ext uri="{FF2B5EF4-FFF2-40B4-BE49-F238E27FC236}">
                <a16:creationId xmlns:a16="http://schemas.microsoft.com/office/drawing/2014/main" id="{E5DB8FA9-C428-48EC-B0C5-FCE34C50248E}"/>
              </a:ext>
            </a:extLst>
          </p:cNvPr>
          <p:cNvPicPr>
            <a:picLocks noChangeAspect="1"/>
          </p:cNvPicPr>
          <p:nvPr/>
        </p:nvPicPr>
        <p:blipFill>
          <a:blip r:embed="rId4"/>
          <a:stretch>
            <a:fillRect/>
          </a:stretch>
        </p:blipFill>
        <p:spPr>
          <a:xfrm>
            <a:off x="7356287" y="3325981"/>
            <a:ext cx="2000250" cy="2600325"/>
          </a:xfrm>
          <a:prstGeom prst="rect">
            <a:avLst/>
          </a:prstGeom>
        </p:spPr>
      </p:pic>
      <p:cxnSp>
        <p:nvCxnSpPr>
          <p:cNvPr id="10" name="Verbinder: gekrümmt 9">
            <a:extLst>
              <a:ext uri="{FF2B5EF4-FFF2-40B4-BE49-F238E27FC236}">
                <a16:creationId xmlns:a16="http://schemas.microsoft.com/office/drawing/2014/main" id="{B61100C1-87BD-4793-8E33-182E90642881}"/>
              </a:ext>
            </a:extLst>
          </p:cNvPr>
          <p:cNvCxnSpPr>
            <a:cxnSpLocks/>
          </p:cNvCxnSpPr>
          <p:nvPr/>
        </p:nvCxnSpPr>
        <p:spPr>
          <a:xfrm flipV="1">
            <a:off x="5447489" y="5145932"/>
            <a:ext cx="2306738" cy="1001949"/>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4979B1D3-BAFC-4265-8363-BF40C77FB72A}"/>
              </a:ext>
            </a:extLst>
          </p:cNvPr>
          <p:cNvPicPr>
            <a:picLocks noChangeAspect="1"/>
          </p:cNvPicPr>
          <p:nvPr/>
        </p:nvPicPr>
        <p:blipFill>
          <a:blip r:embed="rId5"/>
          <a:stretch>
            <a:fillRect/>
          </a:stretch>
        </p:blipFill>
        <p:spPr>
          <a:xfrm>
            <a:off x="6789549" y="1300804"/>
            <a:ext cx="3133725" cy="1314450"/>
          </a:xfrm>
          <a:prstGeom prst="rect">
            <a:avLst/>
          </a:prstGeom>
        </p:spPr>
      </p:pic>
      <p:cxnSp>
        <p:nvCxnSpPr>
          <p:cNvPr id="13" name="Verbinder: gekrümmt 12">
            <a:extLst>
              <a:ext uri="{FF2B5EF4-FFF2-40B4-BE49-F238E27FC236}">
                <a16:creationId xmlns:a16="http://schemas.microsoft.com/office/drawing/2014/main" id="{D38C9A3C-439D-4DB3-9EA5-6B0C1C4124F5}"/>
              </a:ext>
            </a:extLst>
          </p:cNvPr>
          <p:cNvCxnSpPr>
            <a:cxnSpLocks/>
          </p:cNvCxnSpPr>
          <p:nvPr/>
        </p:nvCxnSpPr>
        <p:spPr>
          <a:xfrm rot="16200000" flipV="1">
            <a:off x="6718109" y="3177240"/>
            <a:ext cx="3159171" cy="778213"/>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356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27635" cy="5078313"/>
          </a:xfrm>
          <a:prstGeom prst="rect">
            <a:avLst/>
          </a:prstGeom>
          <a:noFill/>
        </p:spPr>
        <p:txBody>
          <a:bodyPr wrap="square" rtlCol="0">
            <a:spAutoFit/>
          </a:bodyPr>
          <a:lstStyle/>
          <a:p>
            <a:r>
              <a:rPr lang="de-DE" dirty="0"/>
              <a:t>Damit haben wir den mittleren Button schon viel schöner gemacht. </a:t>
            </a:r>
          </a:p>
          <a:p>
            <a:r>
              <a:rPr lang="de-DE" dirty="0"/>
              <a:t>So könnt ihr mit den andern Buttons auch weitermachen, zum Beispiel Pfeile nach rechts, links etc.</a:t>
            </a:r>
          </a:p>
          <a:p>
            <a:endParaRPr lang="de-DE" dirty="0"/>
          </a:p>
          <a:p>
            <a:r>
              <a:rPr lang="de-DE" dirty="0"/>
              <a:t>Wir haben ein paar Grafiken vorbereitet, ihr könnt aber auch selber welche aus dem Netz suchen oder euch welche designen…</a:t>
            </a:r>
          </a:p>
          <a:p>
            <a:endParaRPr lang="de-DE" dirty="0"/>
          </a:p>
        </p:txBody>
      </p:sp>
      <p:pic>
        <p:nvPicPr>
          <p:cNvPr id="4" name="Grafik 3">
            <a:extLst>
              <a:ext uri="{FF2B5EF4-FFF2-40B4-BE49-F238E27FC236}">
                <a16:creationId xmlns:a16="http://schemas.microsoft.com/office/drawing/2014/main" id="{8EC2F071-A151-4273-BFB7-3A17EB818589}"/>
              </a:ext>
            </a:extLst>
          </p:cNvPr>
          <p:cNvPicPr>
            <a:picLocks noChangeAspect="1"/>
          </p:cNvPicPr>
          <p:nvPr/>
        </p:nvPicPr>
        <p:blipFill>
          <a:blip r:embed="rId3"/>
          <a:stretch>
            <a:fillRect/>
          </a:stretch>
        </p:blipFill>
        <p:spPr>
          <a:xfrm>
            <a:off x="3191919" y="1411794"/>
            <a:ext cx="3484565" cy="5172006"/>
          </a:xfrm>
          <a:prstGeom prst="rect">
            <a:avLst/>
          </a:prstGeom>
        </p:spPr>
      </p:pic>
      <p:pic>
        <p:nvPicPr>
          <p:cNvPr id="14" name="Grafik 13">
            <a:extLst>
              <a:ext uri="{FF2B5EF4-FFF2-40B4-BE49-F238E27FC236}">
                <a16:creationId xmlns:a16="http://schemas.microsoft.com/office/drawing/2014/main" id="{6DD0367C-072B-4000-84BB-DFC3B3B6F2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7223" y="5913379"/>
            <a:ext cx="965521" cy="670421"/>
          </a:xfrm>
          <a:prstGeom prst="rect">
            <a:avLst/>
          </a:prstGeom>
        </p:spPr>
      </p:pic>
      <p:pic>
        <p:nvPicPr>
          <p:cNvPr id="16" name="Grafik 15">
            <a:extLst>
              <a:ext uri="{FF2B5EF4-FFF2-40B4-BE49-F238E27FC236}">
                <a16:creationId xmlns:a16="http://schemas.microsoft.com/office/drawing/2014/main" id="{FC49A8BC-E6AE-42C0-95FE-5D8A91438B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3091" y="5913379"/>
            <a:ext cx="895160" cy="621565"/>
          </a:xfrm>
          <a:prstGeom prst="rect">
            <a:avLst/>
          </a:prstGeom>
        </p:spPr>
      </p:pic>
      <p:pic>
        <p:nvPicPr>
          <p:cNvPr id="18" name="Grafik 17">
            <a:extLst>
              <a:ext uri="{FF2B5EF4-FFF2-40B4-BE49-F238E27FC236}">
                <a16:creationId xmlns:a16="http://schemas.microsoft.com/office/drawing/2014/main" id="{BD788E51-D7EE-456B-B276-2B63AB7216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5857" y="4942531"/>
            <a:ext cx="674120" cy="970848"/>
          </a:xfrm>
          <a:prstGeom prst="rect">
            <a:avLst/>
          </a:prstGeom>
        </p:spPr>
      </p:pic>
      <p:sp>
        <p:nvSpPr>
          <p:cNvPr id="19" name="Textfeld 18">
            <a:extLst>
              <a:ext uri="{FF2B5EF4-FFF2-40B4-BE49-F238E27FC236}">
                <a16:creationId xmlns:a16="http://schemas.microsoft.com/office/drawing/2014/main" id="{2C2015B9-B7E4-4FB1-A9ED-67B35770D471}"/>
              </a:ext>
            </a:extLst>
          </p:cNvPr>
          <p:cNvSpPr txBox="1"/>
          <p:nvPr/>
        </p:nvSpPr>
        <p:spPr>
          <a:xfrm>
            <a:off x="7269018" y="1487055"/>
            <a:ext cx="2306621" cy="2308324"/>
          </a:xfrm>
          <a:prstGeom prst="rect">
            <a:avLst/>
          </a:prstGeom>
          <a:noFill/>
        </p:spPr>
        <p:txBody>
          <a:bodyPr wrap="square" rtlCol="0">
            <a:spAutoFit/>
          </a:bodyPr>
          <a:lstStyle/>
          <a:p>
            <a:r>
              <a:rPr lang="de-DE" dirty="0"/>
              <a:t>Bilder aus dem Netz sind oft zu groß, ihr müsst sie dann verkleinern. Das geht zum Beispiel ganz einfach mit dem Programm „</a:t>
            </a:r>
            <a:r>
              <a:rPr lang="de-DE" dirty="0" err="1"/>
              <a:t>Irvanview</a:t>
            </a:r>
            <a:r>
              <a:rPr lang="de-DE" dirty="0"/>
              <a:t>“</a:t>
            </a:r>
          </a:p>
          <a:p>
            <a:endParaRPr lang="de-DE" dirty="0"/>
          </a:p>
        </p:txBody>
      </p:sp>
      <p:pic>
        <p:nvPicPr>
          <p:cNvPr id="20" name="Grafik 19">
            <a:extLst>
              <a:ext uri="{FF2B5EF4-FFF2-40B4-BE49-F238E27FC236}">
                <a16:creationId xmlns:a16="http://schemas.microsoft.com/office/drawing/2014/main" id="{56874095-8DA2-41CF-906A-A6462A6120A7}"/>
              </a:ext>
            </a:extLst>
          </p:cNvPr>
          <p:cNvPicPr>
            <a:picLocks noChangeAspect="1"/>
          </p:cNvPicPr>
          <p:nvPr/>
        </p:nvPicPr>
        <p:blipFill>
          <a:blip r:embed="rId7"/>
          <a:stretch>
            <a:fillRect/>
          </a:stretch>
        </p:blipFill>
        <p:spPr>
          <a:xfrm>
            <a:off x="7958440" y="3595163"/>
            <a:ext cx="927776" cy="1017298"/>
          </a:xfrm>
          <a:prstGeom prst="rect">
            <a:avLst/>
          </a:prstGeom>
        </p:spPr>
      </p:pic>
    </p:spTree>
    <p:extLst>
      <p:ext uri="{BB962C8B-B14F-4D97-AF65-F5344CB8AC3E}">
        <p14:creationId xmlns:p14="http://schemas.microsoft.com/office/powerpoint/2010/main" val="3150411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4" name="Grafik 3">
            <a:extLst>
              <a:ext uri="{FF2B5EF4-FFF2-40B4-BE49-F238E27FC236}">
                <a16:creationId xmlns:a16="http://schemas.microsoft.com/office/drawing/2014/main" id="{8EC2F071-A151-4273-BFB7-3A17EB818589}"/>
              </a:ext>
            </a:extLst>
          </p:cNvPr>
          <p:cNvPicPr>
            <a:picLocks noChangeAspect="1"/>
          </p:cNvPicPr>
          <p:nvPr/>
        </p:nvPicPr>
        <p:blipFill>
          <a:blip r:embed="rId3"/>
          <a:stretch>
            <a:fillRect/>
          </a:stretch>
        </p:blipFill>
        <p:spPr>
          <a:xfrm>
            <a:off x="217672" y="1193834"/>
            <a:ext cx="3128524" cy="4643548"/>
          </a:xfrm>
          <a:prstGeom prst="rect">
            <a:avLst/>
          </a:prstGeom>
        </p:spPr>
      </p:pic>
      <p:sp>
        <p:nvSpPr>
          <p:cNvPr id="19" name="Textfeld 18">
            <a:extLst>
              <a:ext uri="{FF2B5EF4-FFF2-40B4-BE49-F238E27FC236}">
                <a16:creationId xmlns:a16="http://schemas.microsoft.com/office/drawing/2014/main" id="{2C2015B9-B7E4-4FB1-A9ED-67B35770D471}"/>
              </a:ext>
            </a:extLst>
          </p:cNvPr>
          <p:cNvSpPr txBox="1"/>
          <p:nvPr/>
        </p:nvSpPr>
        <p:spPr>
          <a:xfrm>
            <a:off x="3851564" y="1487055"/>
            <a:ext cx="6011389" cy="2585323"/>
          </a:xfrm>
          <a:prstGeom prst="rect">
            <a:avLst/>
          </a:prstGeom>
          <a:noFill/>
        </p:spPr>
        <p:txBody>
          <a:bodyPr wrap="square" rtlCol="0">
            <a:spAutoFit/>
          </a:bodyPr>
          <a:lstStyle/>
          <a:p>
            <a:r>
              <a:rPr lang="de-DE" dirty="0"/>
              <a:t>Ihr könnt jetzt also die Oberfläche eurer App schön gestalten. </a:t>
            </a:r>
          </a:p>
          <a:p>
            <a:endParaRPr lang="de-DE" dirty="0"/>
          </a:p>
          <a:p>
            <a:r>
              <a:rPr lang="de-DE" dirty="0"/>
              <a:t>Aber bisher sind das ja nur bunte Bilder.</a:t>
            </a:r>
          </a:p>
          <a:p>
            <a:endParaRPr lang="de-DE" dirty="0"/>
          </a:p>
          <a:p>
            <a:r>
              <a:rPr lang="de-DE" dirty="0"/>
              <a:t>Damit etwas passiert wenn ihr auf so einen Button tippt, muss das Handy ja erstmal  wissen was überhaupt passieren soll.</a:t>
            </a:r>
          </a:p>
          <a:p>
            <a:endParaRPr lang="de-DE" dirty="0"/>
          </a:p>
          <a:p>
            <a:r>
              <a:rPr lang="de-DE" dirty="0"/>
              <a:t>Es muss also wieder etwas Programmcode gemacht werden.</a:t>
            </a:r>
          </a:p>
          <a:p>
            <a:endParaRPr lang="de-DE" dirty="0"/>
          </a:p>
        </p:txBody>
      </p:sp>
      <p:pic>
        <p:nvPicPr>
          <p:cNvPr id="3" name="Grafik 2">
            <a:extLst>
              <a:ext uri="{FF2B5EF4-FFF2-40B4-BE49-F238E27FC236}">
                <a16:creationId xmlns:a16="http://schemas.microsoft.com/office/drawing/2014/main" id="{A024BE2E-4989-4F0B-A289-7ACD1E8D3C73}"/>
              </a:ext>
            </a:extLst>
          </p:cNvPr>
          <p:cNvPicPr>
            <a:picLocks noChangeAspect="1"/>
          </p:cNvPicPr>
          <p:nvPr/>
        </p:nvPicPr>
        <p:blipFill>
          <a:blip r:embed="rId4"/>
          <a:stretch>
            <a:fillRect/>
          </a:stretch>
        </p:blipFill>
        <p:spPr>
          <a:xfrm>
            <a:off x="4085279" y="3887712"/>
            <a:ext cx="3913495" cy="2927927"/>
          </a:xfrm>
          <a:prstGeom prst="rect">
            <a:avLst/>
          </a:prstGeom>
        </p:spPr>
      </p:pic>
      <p:cxnSp>
        <p:nvCxnSpPr>
          <p:cNvPr id="7" name="Verbinder: gekrümmt 6">
            <a:extLst>
              <a:ext uri="{FF2B5EF4-FFF2-40B4-BE49-F238E27FC236}">
                <a16:creationId xmlns:a16="http://schemas.microsoft.com/office/drawing/2014/main" id="{F2EDD653-44F4-4C8A-B380-E8D6DD1238D0}"/>
              </a:ext>
            </a:extLst>
          </p:cNvPr>
          <p:cNvCxnSpPr/>
          <p:nvPr/>
        </p:nvCxnSpPr>
        <p:spPr>
          <a:xfrm>
            <a:off x="1708727" y="2854036"/>
            <a:ext cx="2376552" cy="1939637"/>
          </a:xfrm>
          <a:prstGeom prst="curvedConnector3">
            <a:avLst/>
          </a:prstGeom>
          <a:ln w="1270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590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9" name="Textfeld 18">
            <a:extLst>
              <a:ext uri="{FF2B5EF4-FFF2-40B4-BE49-F238E27FC236}">
                <a16:creationId xmlns:a16="http://schemas.microsoft.com/office/drawing/2014/main" id="{2C2015B9-B7E4-4FB1-A9ED-67B35770D471}"/>
              </a:ext>
            </a:extLst>
          </p:cNvPr>
          <p:cNvSpPr txBox="1"/>
          <p:nvPr/>
        </p:nvSpPr>
        <p:spPr>
          <a:xfrm>
            <a:off x="3851564" y="1487055"/>
            <a:ext cx="6011389" cy="1754326"/>
          </a:xfrm>
          <a:prstGeom prst="rect">
            <a:avLst/>
          </a:prstGeom>
          <a:noFill/>
        </p:spPr>
        <p:txBody>
          <a:bodyPr wrap="square" rtlCol="0">
            <a:spAutoFit/>
          </a:bodyPr>
          <a:lstStyle/>
          <a:p>
            <a:r>
              <a:rPr lang="de-DE" dirty="0"/>
              <a:t>Diesmal müsst ihr allerdings nicht viel selbst tippen. Im </a:t>
            </a:r>
            <a:r>
              <a:rPr lang="de-DE" dirty="0" err="1"/>
              <a:t>AppInventor</a:t>
            </a:r>
            <a:r>
              <a:rPr lang="de-DE" dirty="0"/>
              <a:t> wird graphisch programmiert.</a:t>
            </a:r>
          </a:p>
          <a:p>
            <a:endParaRPr lang="de-DE" dirty="0"/>
          </a:p>
          <a:p>
            <a:r>
              <a:rPr lang="de-DE" dirty="0"/>
              <a:t>Das heißt, ihr zieht die Steuerelemente mit der Maus auf die Arbeitsfläche, und </a:t>
            </a:r>
            <a:r>
              <a:rPr lang="de-DE" dirty="0" err="1"/>
              <a:t>AppInventor</a:t>
            </a:r>
            <a:r>
              <a:rPr lang="de-DE" dirty="0"/>
              <a:t> kümmert sich um den Code.</a:t>
            </a:r>
          </a:p>
          <a:p>
            <a:endParaRPr lang="de-DE" dirty="0"/>
          </a:p>
        </p:txBody>
      </p:sp>
      <p:grpSp>
        <p:nvGrpSpPr>
          <p:cNvPr id="6" name="Gruppieren 5">
            <a:extLst>
              <a:ext uri="{FF2B5EF4-FFF2-40B4-BE49-F238E27FC236}">
                <a16:creationId xmlns:a16="http://schemas.microsoft.com/office/drawing/2014/main" id="{A7F9FA41-54A4-4D4F-A935-35810BD9C22C}"/>
              </a:ext>
            </a:extLst>
          </p:cNvPr>
          <p:cNvGrpSpPr/>
          <p:nvPr/>
        </p:nvGrpSpPr>
        <p:grpSpPr>
          <a:xfrm>
            <a:off x="217672" y="1193834"/>
            <a:ext cx="8877757" cy="4706470"/>
            <a:chOff x="217672" y="1193834"/>
            <a:chExt cx="8877757" cy="4706470"/>
          </a:xfrm>
        </p:grpSpPr>
        <p:pic>
          <p:nvPicPr>
            <p:cNvPr id="4" name="Grafik 3">
              <a:extLst>
                <a:ext uri="{FF2B5EF4-FFF2-40B4-BE49-F238E27FC236}">
                  <a16:creationId xmlns:a16="http://schemas.microsoft.com/office/drawing/2014/main" id="{8EC2F071-A151-4273-BFB7-3A17EB818589}"/>
                </a:ext>
              </a:extLst>
            </p:cNvPr>
            <p:cNvPicPr>
              <a:picLocks noChangeAspect="1"/>
            </p:cNvPicPr>
            <p:nvPr/>
          </p:nvPicPr>
          <p:blipFill>
            <a:blip r:embed="rId3"/>
            <a:stretch>
              <a:fillRect/>
            </a:stretch>
          </p:blipFill>
          <p:spPr>
            <a:xfrm>
              <a:off x="217672" y="1193834"/>
              <a:ext cx="3128524" cy="4643548"/>
            </a:xfrm>
            <a:prstGeom prst="rect">
              <a:avLst/>
            </a:prstGeom>
          </p:spPr>
        </p:pic>
        <p:cxnSp>
          <p:nvCxnSpPr>
            <p:cNvPr id="7" name="Verbinder: gekrümmt 6">
              <a:extLst>
                <a:ext uri="{FF2B5EF4-FFF2-40B4-BE49-F238E27FC236}">
                  <a16:creationId xmlns:a16="http://schemas.microsoft.com/office/drawing/2014/main" id="{F2EDD653-44F4-4C8A-B380-E8D6DD1238D0}"/>
                </a:ext>
              </a:extLst>
            </p:cNvPr>
            <p:cNvCxnSpPr/>
            <p:nvPr/>
          </p:nvCxnSpPr>
          <p:spPr>
            <a:xfrm>
              <a:off x="1708727" y="2854036"/>
              <a:ext cx="2376552" cy="1939637"/>
            </a:xfrm>
            <a:prstGeom prst="curvedConnector3">
              <a:avLst/>
            </a:prstGeom>
            <a:ln w="1270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BF754293-01CF-4347-82C9-EB3F224A4ACF}"/>
                </a:ext>
              </a:extLst>
            </p:cNvPr>
            <p:cNvPicPr>
              <a:picLocks noChangeAspect="1"/>
            </p:cNvPicPr>
            <p:nvPr/>
          </p:nvPicPr>
          <p:blipFill>
            <a:blip r:embed="rId4"/>
            <a:stretch>
              <a:fillRect/>
            </a:stretch>
          </p:blipFill>
          <p:spPr>
            <a:xfrm>
              <a:off x="4085279" y="3823854"/>
              <a:ext cx="5010150" cy="2076450"/>
            </a:xfrm>
            <a:prstGeom prst="rect">
              <a:avLst/>
            </a:prstGeom>
          </p:spPr>
        </p:pic>
      </p:grpSp>
    </p:spTree>
    <p:extLst>
      <p:ext uri="{BB962C8B-B14F-4D97-AF65-F5344CB8AC3E}">
        <p14:creationId xmlns:p14="http://schemas.microsoft.com/office/powerpoint/2010/main" val="3040057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9" name="Textfeld 18">
            <a:extLst>
              <a:ext uri="{FF2B5EF4-FFF2-40B4-BE49-F238E27FC236}">
                <a16:creationId xmlns:a16="http://schemas.microsoft.com/office/drawing/2014/main" id="{2C2015B9-B7E4-4FB1-A9ED-67B35770D471}"/>
              </a:ext>
            </a:extLst>
          </p:cNvPr>
          <p:cNvSpPr txBox="1"/>
          <p:nvPr/>
        </p:nvSpPr>
        <p:spPr>
          <a:xfrm>
            <a:off x="226292" y="2025511"/>
            <a:ext cx="2863272" cy="1754326"/>
          </a:xfrm>
          <a:prstGeom prst="rect">
            <a:avLst/>
          </a:prstGeom>
          <a:noFill/>
        </p:spPr>
        <p:txBody>
          <a:bodyPr wrap="square" rtlCol="0">
            <a:spAutoFit/>
          </a:bodyPr>
          <a:lstStyle/>
          <a:p>
            <a:r>
              <a:rPr lang="de-DE" dirty="0"/>
              <a:t>Um zu programmieren, müsst ihr die Ansicht umschalten. Das macht ihr oben links mit den Buttons „Designer“ und „Blocks“</a:t>
            </a:r>
          </a:p>
          <a:p>
            <a:endParaRPr lang="de-DE" dirty="0"/>
          </a:p>
        </p:txBody>
      </p:sp>
      <p:grpSp>
        <p:nvGrpSpPr>
          <p:cNvPr id="8" name="Gruppieren 7">
            <a:extLst>
              <a:ext uri="{FF2B5EF4-FFF2-40B4-BE49-F238E27FC236}">
                <a16:creationId xmlns:a16="http://schemas.microsoft.com/office/drawing/2014/main" id="{9AD8BE8E-477B-4E37-AE4A-255A5D2AD84E}"/>
              </a:ext>
            </a:extLst>
          </p:cNvPr>
          <p:cNvGrpSpPr/>
          <p:nvPr/>
        </p:nvGrpSpPr>
        <p:grpSpPr>
          <a:xfrm>
            <a:off x="295564" y="3779837"/>
            <a:ext cx="4488872" cy="2762250"/>
            <a:chOff x="295564" y="3779837"/>
            <a:chExt cx="4488872" cy="2762250"/>
          </a:xfrm>
        </p:grpSpPr>
        <p:pic>
          <p:nvPicPr>
            <p:cNvPr id="3" name="Grafik 2">
              <a:extLst>
                <a:ext uri="{FF2B5EF4-FFF2-40B4-BE49-F238E27FC236}">
                  <a16:creationId xmlns:a16="http://schemas.microsoft.com/office/drawing/2014/main" id="{49987BA6-A9FD-48E7-AC20-E2F969F13F86}"/>
                </a:ext>
              </a:extLst>
            </p:cNvPr>
            <p:cNvPicPr>
              <a:picLocks noChangeAspect="1"/>
            </p:cNvPicPr>
            <p:nvPr/>
          </p:nvPicPr>
          <p:blipFill>
            <a:blip r:embed="rId3"/>
            <a:stretch>
              <a:fillRect/>
            </a:stretch>
          </p:blipFill>
          <p:spPr>
            <a:xfrm>
              <a:off x="295564" y="3779837"/>
              <a:ext cx="4419600" cy="2762250"/>
            </a:xfrm>
            <a:prstGeom prst="rect">
              <a:avLst/>
            </a:prstGeom>
          </p:spPr>
        </p:pic>
        <p:sp>
          <p:nvSpPr>
            <p:cNvPr id="6" name="Ellipse 5">
              <a:extLst>
                <a:ext uri="{FF2B5EF4-FFF2-40B4-BE49-F238E27FC236}">
                  <a16:creationId xmlns:a16="http://schemas.microsoft.com/office/drawing/2014/main" id="{18659F36-A9EC-493E-82AF-FAFB3B6F884C}"/>
                </a:ext>
              </a:extLst>
            </p:cNvPr>
            <p:cNvSpPr/>
            <p:nvPr/>
          </p:nvSpPr>
          <p:spPr>
            <a:xfrm>
              <a:off x="3389745" y="4067328"/>
              <a:ext cx="1394691" cy="735581"/>
            </a:xfrm>
            <a:prstGeom prst="ellipse">
              <a:avLst/>
            </a:prstGeom>
            <a:noFill/>
            <a:ln w="19050">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9" name="Grafik 8">
            <a:extLst>
              <a:ext uri="{FF2B5EF4-FFF2-40B4-BE49-F238E27FC236}">
                <a16:creationId xmlns:a16="http://schemas.microsoft.com/office/drawing/2014/main" id="{31C3D550-4D3A-4D8F-8258-A031B2EE5992}"/>
              </a:ext>
            </a:extLst>
          </p:cNvPr>
          <p:cNvPicPr>
            <a:picLocks noChangeAspect="1"/>
          </p:cNvPicPr>
          <p:nvPr/>
        </p:nvPicPr>
        <p:blipFill>
          <a:blip r:embed="rId4"/>
          <a:stretch>
            <a:fillRect/>
          </a:stretch>
        </p:blipFill>
        <p:spPr>
          <a:xfrm>
            <a:off x="7809345" y="149424"/>
            <a:ext cx="2175687" cy="6724072"/>
          </a:xfrm>
          <a:prstGeom prst="rect">
            <a:avLst/>
          </a:prstGeom>
        </p:spPr>
      </p:pic>
      <p:sp>
        <p:nvSpPr>
          <p:cNvPr id="10" name="Textfeld 9">
            <a:extLst>
              <a:ext uri="{FF2B5EF4-FFF2-40B4-BE49-F238E27FC236}">
                <a16:creationId xmlns:a16="http://schemas.microsoft.com/office/drawing/2014/main" id="{B450D221-4FA6-46F6-A7D6-18F3F168B7B0}"/>
              </a:ext>
            </a:extLst>
          </p:cNvPr>
          <p:cNvSpPr txBox="1"/>
          <p:nvPr/>
        </p:nvSpPr>
        <p:spPr>
          <a:xfrm>
            <a:off x="5449456" y="1385455"/>
            <a:ext cx="2359890" cy="5355312"/>
          </a:xfrm>
          <a:prstGeom prst="rect">
            <a:avLst/>
          </a:prstGeom>
          <a:noFill/>
        </p:spPr>
        <p:txBody>
          <a:bodyPr wrap="square" rtlCol="0">
            <a:spAutoFit/>
          </a:bodyPr>
          <a:lstStyle/>
          <a:p>
            <a:r>
              <a:rPr lang="de-DE" dirty="0"/>
              <a:t>Auf der linken Seite gibt es wieder einen „Werkzeugkasten“</a:t>
            </a:r>
          </a:p>
          <a:p>
            <a:endParaRPr lang="de-DE" dirty="0"/>
          </a:p>
          <a:p>
            <a:r>
              <a:rPr lang="de-DE" dirty="0"/>
              <a:t>Ihr findet hier auch alle Elemente, die ihr in der Design-ansicht erzeugt habt. </a:t>
            </a:r>
          </a:p>
          <a:p>
            <a:endParaRPr lang="de-DE" dirty="0"/>
          </a:p>
          <a:p>
            <a:r>
              <a:rPr lang="de-DE" dirty="0"/>
              <a:t>Wenn ihr auf eines dieser Element draufklickt, dann könnt ihr dafür nun den „code“ erzeugen.</a:t>
            </a:r>
          </a:p>
          <a:p>
            <a:endParaRPr lang="de-DE" dirty="0"/>
          </a:p>
          <a:p>
            <a:r>
              <a:rPr lang="de-DE" dirty="0"/>
              <a:t>Dieser „code“ wird dann ausgeführt, wenn ihr am Bildschirm auf den Button tippt. </a:t>
            </a:r>
          </a:p>
        </p:txBody>
      </p:sp>
    </p:spTree>
    <p:extLst>
      <p:ext uri="{BB962C8B-B14F-4D97-AF65-F5344CB8AC3E}">
        <p14:creationId xmlns:p14="http://schemas.microsoft.com/office/powerpoint/2010/main" val="1554072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9" name="Grafik 8">
            <a:extLst>
              <a:ext uri="{FF2B5EF4-FFF2-40B4-BE49-F238E27FC236}">
                <a16:creationId xmlns:a16="http://schemas.microsoft.com/office/drawing/2014/main" id="{31C3D550-4D3A-4D8F-8258-A031B2EE5992}"/>
              </a:ext>
            </a:extLst>
          </p:cNvPr>
          <p:cNvPicPr>
            <a:picLocks noChangeAspect="1"/>
          </p:cNvPicPr>
          <p:nvPr/>
        </p:nvPicPr>
        <p:blipFill>
          <a:blip r:embed="rId3"/>
          <a:stretch>
            <a:fillRect/>
          </a:stretch>
        </p:blipFill>
        <p:spPr>
          <a:xfrm>
            <a:off x="199968" y="1385455"/>
            <a:ext cx="1775748" cy="5488041"/>
          </a:xfrm>
          <a:prstGeom prst="rect">
            <a:avLst/>
          </a:prstGeom>
        </p:spPr>
      </p:pic>
      <p:sp>
        <p:nvSpPr>
          <p:cNvPr id="10" name="Textfeld 9">
            <a:extLst>
              <a:ext uri="{FF2B5EF4-FFF2-40B4-BE49-F238E27FC236}">
                <a16:creationId xmlns:a16="http://schemas.microsoft.com/office/drawing/2014/main" id="{B450D221-4FA6-46F6-A7D6-18F3F168B7B0}"/>
              </a:ext>
            </a:extLst>
          </p:cNvPr>
          <p:cNvSpPr txBox="1"/>
          <p:nvPr/>
        </p:nvSpPr>
        <p:spPr>
          <a:xfrm>
            <a:off x="2181165" y="1178622"/>
            <a:ext cx="7009016" cy="1200329"/>
          </a:xfrm>
          <a:prstGeom prst="rect">
            <a:avLst/>
          </a:prstGeom>
          <a:noFill/>
        </p:spPr>
        <p:txBody>
          <a:bodyPr wrap="square" rtlCol="0">
            <a:spAutoFit/>
          </a:bodyPr>
          <a:lstStyle/>
          <a:p>
            <a:r>
              <a:rPr lang="de-DE" dirty="0"/>
              <a:t>Wenn ihr zum Beispiel auf „Button2“ klickt, werden auch die möglichen Steuerelemente dazu angezeigt. Das wichtigste ist natürlich hier gleich das oberste. Damit legt ihr fest, was passiert, wenn auf diesen Button getippt wird (hier wird das Button2.click genannt)</a:t>
            </a:r>
          </a:p>
        </p:txBody>
      </p:sp>
      <p:grpSp>
        <p:nvGrpSpPr>
          <p:cNvPr id="11" name="Gruppieren 10">
            <a:extLst>
              <a:ext uri="{FF2B5EF4-FFF2-40B4-BE49-F238E27FC236}">
                <a16:creationId xmlns:a16="http://schemas.microsoft.com/office/drawing/2014/main" id="{05B1CD22-1ED9-4951-B25B-0914E4389540}"/>
              </a:ext>
            </a:extLst>
          </p:cNvPr>
          <p:cNvGrpSpPr/>
          <p:nvPr/>
        </p:nvGrpSpPr>
        <p:grpSpPr>
          <a:xfrm>
            <a:off x="3186546" y="2378951"/>
            <a:ext cx="5680364" cy="4428249"/>
            <a:chOff x="4097187" y="2100258"/>
            <a:chExt cx="4079013" cy="4692754"/>
          </a:xfrm>
        </p:grpSpPr>
        <p:pic>
          <p:nvPicPr>
            <p:cNvPr id="4" name="Grafik 3">
              <a:extLst>
                <a:ext uri="{FF2B5EF4-FFF2-40B4-BE49-F238E27FC236}">
                  <a16:creationId xmlns:a16="http://schemas.microsoft.com/office/drawing/2014/main" id="{8FCBED76-3C1F-4E76-9641-D51FB7024AD5}"/>
                </a:ext>
              </a:extLst>
            </p:cNvPr>
            <p:cNvPicPr>
              <a:picLocks noChangeAspect="1"/>
            </p:cNvPicPr>
            <p:nvPr/>
          </p:nvPicPr>
          <p:blipFill>
            <a:blip r:embed="rId4"/>
            <a:stretch>
              <a:fillRect/>
            </a:stretch>
          </p:blipFill>
          <p:spPr>
            <a:xfrm>
              <a:off x="4097187" y="2558473"/>
              <a:ext cx="4079013" cy="4234539"/>
            </a:xfrm>
            <a:prstGeom prst="rect">
              <a:avLst/>
            </a:prstGeom>
          </p:spPr>
        </p:pic>
        <p:sp>
          <p:nvSpPr>
            <p:cNvPr id="5" name="Ellipse 4">
              <a:extLst>
                <a:ext uri="{FF2B5EF4-FFF2-40B4-BE49-F238E27FC236}">
                  <a16:creationId xmlns:a16="http://schemas.microsoft.com/office/drawing/2014/main" id="{EA6F1975-39AD-4D47-B1A1-F29C5228D9BB}"/>
                </a:ext>
              </a:extLst>
            </p:cNvPr>
            <p:cNvSpPr/>
            <p:nvPr/>
          </p:nvSpPr>
          <p:spPr>
            <a:xfrm>
              <a:off x="4396509" y="4675742"/>
              <a:ext cx="766618" cy="478149"/>
            </a:xfrm>
            <a:prstGeom prst="ellipse">
              <a:avLst/>
            </a:prstGeom>
            <a:noFill/>
            <a:ln>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64E2D116-BF58-48C7-AF46-2834896B0A64}"/>
                </a:ext>
              </a:extLst>
            </p:cNvPr>
            <p:cNvPicPr>
              <a:picLocks noChangeAspect="1"/>
            </p:cNvPicPr>
            <p:nvPr/>
          </p:nvPicPr>
          <p:blipFill>
            <a:blip r:embed="rId5"/>
            <a:stretch>
              <a:fillRect/>
            </a:stretch>
          </p:blipFill>
          <p:spPr>
            <a:xfrm>
              <a:off x="5403272" y="2100258"/>
              <a:ext cx="2262909" cy="1415225"/>
            </a:xfrm>
            <a:prstGeom prst="rect">
              <a:avLst/>
            </a:prstGeom>
          </p:spPr>
        </p:pic>
      </p:grpSp>
    </p:spTree>
    <p:extLst>
      <p:ext uri="{BB962C8B-B14F-4D97-AF65-F5344CB8AC3E}">
        <p14:creationId xmlns:p14="http://schemas.microsoft.com/office/powerpoint/2010/main" val="111808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503999" y="1346648"/>
            <a:ext cx="8100290" cy="1200329"/>
          </a:xfrm>
          <a:prstGeom prst="rect">
            <a:avLst/>
          </a:prstGeom>
          <a:noFill/>
        </p:spPr>
        <p:txBody>
          <a:bodyPr wrap="square" rtlCol="0">
            <a:spAutoFit/>
          </a:bodyPr>
          <a:lstStyle/>
          <a:p>
            <a:r>
              <a:rPr lang="de-DE" dirty="0"/>
              <a:t>Seht euch nun das Steuerelement für Buttons genauer an. Als ersten wählt ihr den Button aus, den ihr nun eine Aktion ausführen lassen wollt. Es gibt eine Auswahlliste mit allen Buttons, die ihr vorher in der graphischen Ansicht erstellt habt. Wählt den Button aus, dem ihr nun eine Funktion zuweisen wollt.</a:t>
            </a:r>
          </a:p>
        </p:txBody>
      </p:sp>
      <p:grpSp>
        <p:nvGrpSpPr>
          <p:cNvPr id="13" name="Gruppieren 12">
            <a:extLst>
              <a:ext uri="{FF2B5EF4-FFF2-40B4-BE49-F238E27FC236}">
                <a16:creationId xmlns:a16="http://schemas.microsoft.com/office/drawing/2014/main" id="{4BEBBC81-FADB-4442-AF1C-6DBC103C06CF}"/>
              </a:ext>
            </a:extLst>
          </p:cNvPr>
          <p:cNvGrpSpPr/>
          <p:nvPr/>
        </p:nvGrpSpPr>
        <p:grpSpPr>
          <a:xfrm>
            <a:off x="2059708" y="2899729"/>
            <a:ext cx="5301674" cy="3538015"/>
            <a:chOff x="402183" y="3234205"/>
            <a:chExt cx="4577194" cy="3639291"/>
          </a:xfrm>
        </p:grpSpPr>
        <p:pic>
          <p:nvPicPr>
            <p:cNvPr id="3" name="Grafik 2">
              <a:extLst>
                <a:ext uri="{FF2B5EF4-FFF2-40B4-BE49-F238E27FC236}">
                  <a16:creationId xmlns:a16="http://schemas.microsoft.com/office/drawing/2014/main" id="{076ACE14-32B0-4C0B-9DF9-A880264FD1A7}"/>
                </a:ext>
              </a:extLst>
            </p:cNvPr>
            <p:cNvPicPr>
              <a:picLocks noChangeAspect="1"/>
            </p:cNvPicPr>
            <p:nvPr/>
          </p:nvPicPr>
          <p:blipFill>
            <a:blip r:embed="rId3"/>
            <a:stretch>
              <a:fillRect/>
            </a:stretch>
          </p:blipFill>
          <p:spPr>
            <a:xfrm>
              <a:off x="402183" y="3234205"/>
              <a:ext cx="3254806" cy="923238"/>
            </a:xfrm>
            <a:prstGeom prst="rect">
              <a:avLst/>
            </a:prstGeom>
          </p:spPr>
        </p:pic>
        <p:pic>
          <p:nvPicPr>
            <p:cNvPr id="6" name="Grafik 5">
              <a:extLst>
                <a:ext uri="{FF2B5EF4-FFF2-40B4-BE49-F238E27FC236}">
                  <a16:creationId xmlns:a16="http://schemas.microsoft.com/office/drawing/2014/main" id="{342E77CA-2384-435A-BDA8-23C51268AA21}"/>
                </a:ext>
              </a:extLst>
            </p:cNvPr>
            <p:cNvPicPr>
              <a:picLocks noChangeAspect="1"/>
            </p:cNvPicPr>
            <p:nvPr/>
          </p:nvPicPr>
          <p:blipFill>
            <a:blip r:embed="rId4"/>
            <a:stretch>
              <a:fillRect/>
            </a:stretch>
          </p:blipFill>
          <p:spPr>
            <a:xfrm>
              <a:off x="2131402" y="4844671"/>
              <a:ext cx="2847975" cy="2028825"/>
            </a:xfrm>
            <a:prstGeom prst="rect">
              <a:avLst/>
            </a:prstGeom>
          </p:spPr>
        </p:pic>
        <p:cxnSp>
          <p:nvCxnSpPr>
            <p:cNvPr id="12" name="Verbinder: gekrümmt 11">
              <a:extLst>
                <a:ext uri="{FF2B5EF4-FFF2-40B4-BE49-F238E27FC236}">
                  <a16:creationId xmlns:a16="http://schemas.microsoft.com/office/drawing/2014/main" id="{6374CA0D-B38F-420B-AABF-93B77ACAB47E}"/>
                </a:ext>
              </a:extLst>
            </p:cNvPr>
            <p:cNvCxnSpPr/>
            <p:nvPr/>
          </p:nvCxnSpPr>
          <p:spPr>
            <a:xfrm rot="16200000" flipH="1">
              <a:off x="2387295" y="3939614"/>
              <a:ext cx="1505527" cy="830662"/>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9933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8" name="Textfeld 7">
            <a:extLst>
              <a:ext uri="{FF2B5EF4-FFF2-40B4-BE49-F238E27FC236}">
                <a16:creationId xmlns:a16="http://schemas.microsoft.com/office/drawing/2014/main" id="{7C4EDDE5-6D54-4AEB-A989-CB3BACE2402B}"/>
              </a:ext>
            </a:extLst>
          </p:cNvPr>
          <p:cNvSpPr txBox="1"/>
          <p:nvPr/>
        </p:nvSpPr>
        <p:spPr>
          <a:xfrm>
            <a:off x="611259" y="1435534"/>
            <a:ext cx="8606632" cy="2585323"/>
          </a:xfrm>
          <a:prstGeom prst="rect">
            <a:avLst/>
          </a:prstGeom>
          <a:noFill/>
        </p:spPr>
        <p:txBody>
          <a:bodyPr wrap="square" rtlCol="0">
            <a:spAutoFit/>
          </a:bodyPr>
          <a:lstStyle/>
          <a:p>
            <a:r>
              <a:rPr lang="de-DE" dirty="0"/>
              <a:t>Ihr seht jetzt einige Beschriftungen, die ihr vom „normalen“ Programmieren her auch schon kennt.</a:t>
            </a:r>
          </a:p>
          <a:p>
            <a:r>
              <a:rPr lang="de-DE" b="1" dirty="0" err="1"/>
              <a:t>when</a:t>
            </a:r>
            <a:r>
              <a:rPr lang="de-DE" b="1" dirty="0"/>
              <a:t>:</a:t>
            </a:r>
            <a:r>
              <a:rPr lang="de-DE" dirty="0"/>
              <a:t>  wenn etwas passiert, wir etwas ausgeführt. Hier ist es: wenn der Button „geklickt“ (also angetippt) wird, wir etwas gemacht.</a:t>
            </a:r>
          </a:p>
          <a:p>
            <a:r>
              <a:rPr lang="de-DE" b="1" dirty="0"/>
              <a:t>do:</a:t>
            </a:r>
            <a:r>
              <a:rPr lang="de-DE" dirty="0"/>
              <a:t> mache. Was hinter dem „do“ steht, wird ausgeführt.</a:t>
            </a:r>
          </a:p>
          <a:p>
            <a:endParaRPr lang="de-DE" dirty="0"/>
          </a:p>
          <a:p>
            <a:r>
              <a:rPr lang="de-DE" dirty="0"/>
              <a:t>Hier also:   Wenn klick -&gt; dann mach was!</a:t>
            </a:r>
          </a:p>
          <a:p>
            <a:endParaRPr lang="de-DE" dirty="0"/>
          </a:p>
          <a:p>
            <a:r>
              <a:rPr lang="de-DE" dirty="0"/>
              <a:t>Jetzt </a:t>
            </a:r>
            <a:r>
              <a:rPr lang="de-DE" dirty="0" err="1"/>
              <a:t>müßt</a:t>
            </a:r>
            <a:r>
              <a:rPr lang="de-DE" dirty="0"/>
              <a:t> ihr überlegen, was gemacht werden soll, wenn ein Button angetippt wurde.</a:t>
            </a:r>
          </a:p>
        </p:txBody>
      </p:sp>
      <p:grpSp>
        <p:nvGrpSpPr>
          <p:cNvPr id="9" name="Gruppieren 8">
            <a:extLst>
              <a:ext uri="{FF2B5EF4-FFF2-40B4-BE49-F238E27FC236}">
                <a16:creationId xmlns:a16="http://schemas.microsoft.com/office/drawing/2014/main" id="{3B939C13-CC53-4DE1-B7FA-4DFC050C4B73}"/>
              </a:ext>
            </a:extLst>
          </p:cNvPr>
          <p:cNvGrpSpPr/>
          <p:nvPr/>
        </p:nvGrpSpPr>
        <p:grpSpPr>
          <a:xfrm>
            <a:off x="2390922" y="4675476"/>
            <a:ext cx="6368139" cy="2039792"/>
            <a:chOff x="2390922" y="4675476"/>
            <a:chExt cx="6368139" cy="2039792"/>
          </a:xfrm>
        </p:grpSpPr>
        <p:pic>
          <p:nvPicPr>
            <p:cNvPr id="4" name="Grafik 3">
              <a:extLst>
                <a:ext uri="{FF2B5EF4-FFF2-40B4-BE49-F238E27FC236}">
                  <a16:creationId xmlns:a16="http://schemas.microsoft.com/office/drawing/2014/main" id="{64A2C5E6-28B7-41FF-AFA7-1C505E064F10}"/>
                </a:ext>
              </a:extLst>
            </p:cNvPr>
            <p:cNvPicPr>
              <a:picLocks noChangeAspect="1"/>
            </p:cNvPicPr>
            <p:nvPr/>
          </p:nvPicPr>
          <p:blipFill>
            <a:blip r:embed="rId3"/>
            <a:stretch>
              <a:fillRect/>
            </a:stretch>
          </p:blipFill>
          <p:spPr>
            <a:xfrm>
              <a:off x="2464814" y="4683943"/>
              <a:ext cx="6294247" cy="2031325"/>
            </a:xfrm>
            <a:prstGeom prst="rect">
              <a:avLst/>
            </a:prstGeom>
          </p:spPr>
        </p:pic>
        <p:sp>
          <p:nvSpPr>
            <p:cNvPr id="5" name="Ellipse 4">
              <a:extLst>
                <a:ext uri="{FF2B5EF4-FFF2-40B4-BE49-F238E27FC236}">
                  <a16:creationId xmlns:a16="http://schemas.microsoft.com/office/drawing/2014/main" id="{CCEFF524-314A-45A5-B69D-B2D14CD18AE3}"/>
                </a:ext>
              </a:extLst>
            </p:cNvPr>
            <p:cNvSpPr/>
            <p:nvPr/>
          </p:nvSpPr>
          <p:spPr>
            <a:xfrm>
              <a:off x="2390922" y="5588000"/>
              <a:ext cx="1460641" cy="849745"/>
            </a:xfrm>
            <a:prstGeom prst="ellipse">
              <a:avLst/>
            </a:prstGeom>
            <a:noFill/>
            <a:ln w="28575">
              <a:solidFill>
                <a:srgbClr val="FF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Ellipse 6">
              <a:extLst>
                <a:ext uri="{FF2B5EF4-FFF2-40B4-BE49-F238E27FC236}">
                  <a16:creationId xmlns:a16="http://schemas.microsoft.com/office/drawing/2014/main" id="{E5861EAC-54F2-4ACC-B79F-B89109987FE3}"/>
                </a:ext>
              </a:extLst>
            </p:cNvPr>
            <p:cNvSpPr/>
            <p:nvPr/>
          </p:nvSpPr>
          <p:spPr>
            <a:xfrm>
              <a:off x="3529121" y="4675476"/>
              <a:ext cx="1385454" cy="1024129"/>
            </a:xfrm>
            <a:prstGeom prst="ellipse">
              <a:avLst/>
            </a:prstGeom>
            <a:noFill/>
            <a:ln w="28575">
              <a:solidFill>
                <a:srgbClr val="FF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830090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8" name="Textfeld 7">
            <a:extLst>
              <a:ext uri="{FF2B5EF4-FFF2-40B4-BE49-F238E27FC236}">
                <a16:creationId xmlns:a16="http://schemas.microsoft.com/office/drawing/2014/main" id="{7C4EDDE5-6D54-4AEB-A989-CB3BACE2402B}"/>
              </a:ext>
            </a:extLst>
          </p:cNvPr>
          <p:cNvSpPr txBox="1"/>
          <p:nvPr/>
        </p:nvSpPr>
        <p:spPr>
          <a:xfrm>
            <a:off x="611259" y="1435534"/>
            <a:ext cx="8606632" cy="3693319"/>
          </a:xfrm>
          <a:prstGeom prst="rect">
            <a:avLst/>
          </a:prstGeom>
          <a:noFill/>
        </p:spPr>
        <p:txBody>
          <a:bodyPr wrap="square" rtlCol="0">
            <a:spAutoFit/>
          </a:bodyPr>
          <a:lstStyle/>
          <a:p>
            <a:r>
              <a:rPr lang="de-DE" dirty="0"/>
              <a:t>Ihr wollt ja, dass eine Nachricht an den </a:t>
            </a:r>
            <a:r>
              <a:rPr lang="de-DE" dirty="0">
                <a:solidFill>
                  <a:srgbClr val="FF0000"/>
                </a:solidFill>
              </a:rPr>
              <a:t>{code}.</a:t>
            </a:r>
            <a:r>
              <a:rPr lang="de-DE" dirty="0" err="1"/>
              <a:t>racer</a:t>
            </a:r>
            <a:r>
              <a:rPr lang="de-DE" dirty="0"/>
              <a:t> gesendet wird, wenn ihr auf einen der Buttons am Smartphone tippt.</a:t>
            </a:r>
          </a:p>
          <a:p>
            <a:endParaRPr lang="de-DE" dirty="0"/>
          </a:p>
          <a:p>
            <a:r>
              <a:rPr lang="de-DE" dirty="0"/>
              <a:t>Wir wollen Bluetooth verwenden, um die Nachricht an den </a:t>
            </a:r>
            <a:r>
              <a:rPr lang="de-DE" dirty="0">
                <a:solidFill>
                  <a:srgbClr val="FF0000"/>
                </a:solidFill>
              </a:rPr>
              <a:t>{code}.</a:t>
            </a:r>
            <a:r>
              <a:rPr lang="de-DE" dirty="0" err="1"/>
              <a:t>racer</a:t>
            </a:r>
            <a:r>
              <a:rPr lang="de-DE" dirty="0"/>
              <a:t> zu senden. Bluetooth kennt ihr vielleicht, damit kann man auch Musik an Lautsprecher senden – und vieles mehr.</a:t>
            </a:r>
          </a:p>
          <a:p>
            <a:endParaRPr lang="de-DE" dirty="0"/>
          </a:p>
          <a:p>
            <a:r>
              <a:rPr lang="de-DE" dirty="0"/>
              <a:t>Damit ihr eine Nachricht an den </a:t>
            </a:r>
            <a:r>
              <a:rPr lang="de-DE" dirty="0">
                <a:solidFill>
                  <a:srgbClr val="FF0000"/>
                </a:solidFill>
              </a:rPr>
              <a:t>{code}.</a:t>
            </a:r>
            <a:r>
              <a:rPr lang="de-DE" dirty="0" err="1"/>
              <a:t>racer</a:t>
            </a:r>
            <a:r>
              <a:rPr lang="de-DE" dirty="0"/>
              <a:t> senden könnt, muss erst mal eine Verbindung zum </a:t>
            </a:r>
            <a:r>
              <a:rPr lang="de-DE" dirty="0">
                <a:solidFill>
                  <a:srgbClr val="FF0000"/>
                </a:solidFill>
              </a:rPr>
              <a:t>{code}.</a:t>
            </a:r>
            <a:r>
              <a:rPr lang="de-DE" dirty="0" err="1"/>
              <a:t>racer</a:t>
            </a:r>
            <a:r>
              <a:rPr lang="de-DE" dirty="0"/>
              <a:t> aufgebaut werden.</a:t>
            </a:r>
          </a:p>
          <a:p>
            <a:endParaRPr lang="de-DE" dirty="0"/>
          </a:p>
          <a:p>
            <a:r>
              <a:rPr lang="de-DE" dirty="0"/>
              <a:t>Die dazu nötigen Buttons und die Code-Blöcke haben wir für euch schon vorbereitet.</a:t>
            </a:r>
          </a:p>
          <a:p>
            <a:endParaRPr lang="de-DE" dirty="0"/>
          </a:p>
          <a:p>
            <a:endParaRPr lang="de-DE" dirty="0"/>
          </a:p>
        </p:txBody>
      </p:sp>
      <p:pic>
        <p:nvPicPr>
          <p:cNvPr id="3" name="Grafik 2">
            <a:extLst>
              <a:ext uri="{FF2B5EF4-FFF2-40B4-BE49-F238E27FC236}">
                <a16:creationId xmlns:a16="http://schemas.microsoft.com/office/drawing/2014/main" id="{C6B22484-B4BC-4183-B128-AFBC364B275D}"/>
              </a:ext>
            </a:extLst>
          </p:cNvPr>
          <p:cNvPicPr>
            <a:picLocks noChangeAspect="1"/>
          </p:cNvPicPr>
          <p:nvPr/>
        </p:nvPicPr>
        <p:blipFill>
          <a:blip r:embed="rId3"/>
          <a:stretch>
            <a:fillRect/>
          </a:stretch>
        </p:blipFill>
        <p:spPr>
          <a:xfrm>
            <a:off x="8321962" y="5840144"/>
            <a:ext cx="1386753" cy="780452"/>
          </a:xfrm>
          <a:prstGeom prst="rect">
            <a:avLst/>
          </a:prstGeom>
        </p:spPr>
      </p:pic>
    </p:spTree>
    <p:extLst>
      <p:ext uri="{BB962C8B-B14F-4D97-AF65-F5344CB8AC3E}">
        <p14:creationId xmlns:p14="http://schemas.microsoft.com/office/powerpoint/2010/main" val="3128332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1276002" y="1317167"/>
            <a:ext cx="7009016" cy="1200329"/>
          </a:xfrm>
          <a:prstGeom prst="rect">
            <a:avLst/>
          </a:prstGeom>
          <a:noFill/>
        </p:spPr>
        <p:txBody>
          <a:bodyPr wrap="square" rtlCol="0">
            <a:spAutoFit/>
          </a:bodyPr>
          <a:lstStyle/>
          <a:p>
            <a:r>
              <a:rPr lang="de-DE" dirty="0"/>
              <a:t>Wir wollen ja, dass eine Nachricht an den </a:t>
            </a:r>
            <a:r>
              <a:rPr lang="de-DE" dirty="0">
                <a:solidFill>
                  <a:srgbClr val="FF0000"/>
                </a:solidFill>
              </a:rPr>
              <a:t>{code}</a:t>
            </a:r>
            <a:r>
              <a:rPr lang="de-DE" dirty="0"/>
              <a:t>.</a:t>
            </a:r>
            <a:r>
              <a:rPr lang="de-DE" dirty="0" err="1"/>
              <a:t>racer</a:t>
            </a:r>
            <a:r>
              <a:rPr lang="de-DE" dirty="0"/>
              <a:t> geschickt wird, wenn wir auf einen Button tippen.</a:t>
            </a:r>
          </a:p>
          <a:p>
            <a:r>
              <a:rPr lang="de-DE" dirty="0"/>
              <a:t>Also müssen wir dem Telefon sagen, dass es unsere Nachricht über Funk, in unserem Fall über Bluetooth, an den </a:t>
            </a:r>
            <a:r>
              <a:rPr lang="de-DE" dirty="0">
                <a:solidFill>
                  <a:srgbClr val="FF0000"/>
                </a:solidFill>
              </a:rPr>
              <a:t>{code}</a:t>
            </a:r>
            <a:r>
              <a:rPr lang="de-DE" dirty="0"/>
              <a:t>.</a:t>
            </a:r>
            <a:r>
              <a:rPr lang="de-DE" dirty="0" err="1"/>
              <a:t>racer</a:t>
            </a:r>
            <a:r>
              <a:rPr lang="de-DE" dirty="0"/>
              <a:t> schickt.</a:t>
            </a:r>
          </a:p>
        </p:txBody>
      </p:sp>
      <p:pic>
        <p:nvPicPr>
          <p:cNvPr id="6" name="Grafik 5">
            <a:extLst>
              <a:ext uri="{FF2B5EF4-FFF2-40B4-BE49-F238E27FC236}">
                <a16:creationId xmlns:a16="http://schemas.microsoft.com/office/drawing/2014/main" id="{FDFCD235-8D9D-44E9-9C7D-D1CE34EA66CA}"/>
              </a:ext>
            </a:extLst>
          </p:cNvPr>
          <p:cNvPicPr>
            <a:picLocks noChangeAspect="1"/>
          </p:cNvPicPr>
          <p:nvPr/>
        </p:nvPicPr>
        <p:blipFill>
          <a:blip r:embed="rId3"/>
          <a:stretch>
            <a:fillRect/>
          </a:stretch>
        </p:blipFill>
        <p:spPr>
          <a:xfrm>
            <a:off x="2898715" y="5042179"/>
            <a:ext cx="4762500" cy="1743075"/>
          </a:xfrm>
          <a:prstGeom prst="rect">
            <a:avLst/>
          </a:prstGeom>
        </p:spPr>
      </p:pic>
      <p:sp>
        <p:nvSpPr>
          <p:cNvPr id="8" name="Rechteck: abgerundete Ecken 7">
            <a:extLst>
              <a:ext uri="{FF2B5EF4-FFF2-40B4-BE49-F238E27FC236}">
                <a16:creationId xmlns:a16="http://schemas.microsoft.com/office/drawing/2014/main" id="{DFE6A454-653D-4B96-A098-C2E27E59EE5B}"/>
              </a:ext>
            </a:extLst>
          </p:cNvPr>
          <p:cNvSpPr/>
          <p:nvPr/>
        </p:nvSpPr>
        <p:spPr>
          <a:xfrm>
            <a:off x="369453" y="2588782"/>
            <a:ext cx="1505527" cy="1743074"/>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Hier kann man die vorher angelegten Buttons auswählen</a:t>
            </a:r>
          </a:p>
        </p:txBody>
      </p:sp>
      <p:cxnSp>
        <p:nvCxnSpPr>
          <p:cNvPr id="14" name="Verbinder: gekrümmt 13">
            <a:extLst>
              <a:ext uri="{FF2B5EF4-FFF2-40B4-BE49-F238E27FC236}">
                <a16:creationId xmlns:a16="http://schemas.microsoft.com/office/drawing/2014/main" id="{3D8637E4-A329-4FC5-B7B9-C1DC7D0F1CD6}"/>
              </a:ext>
            </a:extLst>
          </p:cNvPr>
          <p:cNvCxnSpPr>
            <a:cxnSpLocks/>
            <a:stCxn id="8" idx="2"/>
          </p:cNvCxnSpPr>
          <p:nvPr/>
        </p:nvCxnSpPr>
        <p:spPr>
          <a:xfrm rot="16200000" flipH="1">
            <a:off x="1852585" y="3601487"/>
            <a:ext cx="932874" cy="2393611"/>
          </a:xfrm>
          <a:prstGeom prst="curvedConnector2">
            <a:avLst/>
          </a:prstGeom>
          <a:ln w="19050">
            <a:solidFill>
              <a:srgbClr val="FF0000"/>
            </a:solidFill>
            <a:tailEnd type="triangle"/>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2" name="Rechteck: abgerundete Ecken 21">
            <a:extLst>
              <a:ext uri="{FF2B5EF4-FFF2-40B4-BE49-F238E27FC236}">
                <a16:creationId xmlns:a16="http://schemas.microsoft.com/office/drawing/2014/main" id="{C3B3251A-690B-4EBA-B99A-A9E7062E58EA}"/>
              </a:ext>
            </a:extLst>
          </p:cNvPr>
          <p:cNvSpPr/>
          <p:nvPr/>
        </p:nvSpPr>
        <p:spPr>
          <a:xfrm>
            <a:off x="8194532" y="4305848"/>
            <a:ext cx="1527754" cy="1080654"/>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Die „1“ wollen wir an den </a:t>
            </a:r>
            <a:r>
              <a:rPr lang="de-DE" dirty="0" err="1">
                <a:solidFill>
                  <a:schemeClr val="tx1"/>
                </a:solidFill>
              </a:rPr>
              <a:t>racer</a:t>
            </a:r>
            <a:r>
              <a:rPr lang="de-DE" dirty="0">
                <a:solidFill>
                  <a:schemeClr val="tx1"/>
                </a:solidFill>
              </a:rPr>
              <a:t> senden</a:t>
            </a:r>
          </a:p>
        </p:txBody>
      </p:sp>
      <p:cxnSp>
        <p:nvCxnSpPr>
          <p:cNvPr id="24" name="Verbinder: gekrümmt 23">
            <a:extLst>
              <a:ext uri="{FF2B5EF4-FFF2-40B4-BE49-F238E27FC236}">
                <a16:creationId xmlns:a16="http://schemas.microsoft.com/office/drawing/2014/main" id="{1FFFBAC9-19F0-47E4-B6AD-A59FA7FB575E}"/>
              </a:ext>
            </a:extLst>
          </p:cNvPr>
          <p:cNvCxnSpPr>
            <a:stCxn id="22" idx="2"/>
          </p:cNvCxnSpPr>
          <p:nvPr/>
        </p:nvCxnSpPr>
        <p:spPr>
          <a:xfrm rot="5400000">
            <a:off x="7112420" y="4674883"/>
            <a:ext cx="1134371" cy="2557609"/>
          </a:xfrm>
          <a:prstGeom prst="curvedConnector2">
            <a:avLst/>
          </a:prstGeom>
          <a:ln>
            <a:solidFill>
              <a:srgbClr val="FF0000"/>
            </a:solidFill>
            <a:tailEnd type="triangle"/>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5" name="Rechteck: abgerundete Ecken 24">
            <a:extLst>
              <a:ext uri="{FF2B5EF4-FFF2-40B4-BE49-F238E27FC236}">
                <a16:creationId xmlns:a16="http://schemas.microsoft.com/office/drawing/2014/main" id="{0DFA6E3B-8CA0-4CEB-A7A5-99A050A839AD}"/>
              </a:ext>
            </a:extLst>
          </p:cNvPr>
          <p:cNvSpPr/>
          <p:nvPr/>
        </p:nvSpPr>
        <p:spPr>
          <a:xfrm>
            <a:off x="4285674" y="2798618"/>
            <a:ext cx="2392218" cy="1366982"/>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Bei einem „</a:t>
            </a:r>
            <a:r>
              <a:rPr lang="de-DE" dirty="0" err="1">
                <a:solidFill>
                  <a:schemeClr val="tx1"/>
                </a:solidFill>
              </a:rPr>
              <a:t>click</a:t>
            </a:r>
            <a:r>
              <a:rPr lang="de-DE" dirty="0">
                <a:solidFill>
                  <a:schemeClr val="tx1"/>
                </a:solidFill>
              </a:rPr>
              <a:t>“ (=drauftippen) wird das violette Bluetooth-Modul im Handy aktiviert. </a:t>
            </a:r>
          </a:p>
        </p:txBody>
      </p:sp>
      <p:cxnSp>
        <p:nvCxnSpPr>
          <p:cNvPr id="27" name="Verbinder: gekrümmt 26">
            <a:extLst>
              <a:ext uri="{FF2B5EF4-FFF2-40B4-BE49-F238E27FC236}">
                <a16:creationId xmlns:a16="http://schemas.microsoft.com/office/drawing/2014/main" id="{67E6956A-790C-477C-B02B-5BF46EF313AC}"/>
              </a:ext>
            </a:extLst>
          </p:cNvPr>
          <p:cNvCxnSpPr/>
          <p:nvPr/>
        </p:nvCxnSpPr>
        <p:spPr>
          <a:xfrm rot="5400000">
            <a:off x="4717560" y="4488353"/>
            <a:ext cx="1220902" cy="575397"/>
          </a:xfrm>
          <a:prstGeom prst="curvedConnector3">
            <a:avLst/>
          </a:prstGeom>
          <a:ln>
            <a:solidFill>
              <a:srgbClr val="FF0000"/>
            </a:solidFill>
            <a:tailEnd type="triangle"/>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4414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503999" y="1274619"/>
            <a:ext cx="8815492" cy="4247317"/>
          </a:xfrm>
          <a:prstGeom prst="rect">
            <a:avLst/>
          </a:prstGeom>
          <a:noFill/>
        </p:spPr>
        <p:txBody>
          <a:bodyPr wrap="square" rtlCol="0">
            <a:spAutoFit/>
          </a:bodyPr>
          <a:lstStyle/>
          <a:p>
            <a:r>
              <a:rPr lang="de-DE" dirty="0"/>
              <a:t>Ein </a:t>
            </a:r>
            <a:r>
              <a:rPr lang="de-DE" dirty="0" err="1"/>
              <a:t>bischen</a:t>
            </a:r>
            <a:r>
              <a:rPr lang="de-DE" dirty="0"/>
              <a:t> was zu Bluetooth</a:t>
            </a:r>
          </a:p>
          <a:p>
            <a:r>
              <a:rPr lang="de-DE" dirty="0"/>
              <a:t>Wenn wir funken, müssen wir ja wissen, mit wem.</a:t>
            </a:r>
          </a:p>
          <a:p>
            <a:r>
              <a:rPr lang="de-DE" dirty="0"/>
              <a:t>Deswegen müssen uns erst mal mit einem Gerät, oder hier mit einem </a:t>
            </a:r>
            <a:r>
              <a:rPr lang="de-DE" dirty="0">
                <a:solidFill>
                  <a:srgbClr val="FF0000"/>
                </a:solidFill>
              </a:rPr>
              <a:t>{code}.</a:t>
            </a:r>
            <a:r>
              <a:rPr lang="de-DE" dirty="0" err="1"/>
              <a:t>racer</a:t>
            </a:r>
            <a:r>
              <a:rPr lang="de-DE" dirty="0"/>
              <a:t>, verbinden.</a:t>
            </a:r>
          </a:p>
          <a:p>
            <a:endParaRPr lang="de-DE" dirty="0"/>
          </a:p>
          <a:p>
            <a:r>
              <a:rPr lang="de-DE" dirty="0"/>
              <a:t>Das alleine reicht aber nicht. So modernes </a:t>
            </a:r>
            <a:r>
              <a:rPr lang="de-DE" dirty="0" err="1"/>
              <a:t>Funkzeug</a:t>
            </a:r>
            <a:r>
              <a:rPr lang="de-DE" dirty="0"/>
              <a:t> wie unser Bluetooth kann nämlich sehr viele verschiedene Dinge. Zum Beispiel ja auch Musik streamen auf einen Lautsprecher.</a:t>
            </a:r>
          </a:p>
          <a:p>
            <a:endParaRPr lang="de-DE" dirty="0"/>
          </a:p>
          <a:p>
            <a:r>
              <a:rPr lang="de-DE" dirty="0"/>
              <a:t>Und auch einfach nur Daten übertragen. Und auch mehrere Daten „gleichzeitig“ für verschiedene Anwendungen.</a:t>
            </a:r>
          </a:p>
          <a:p>
            <a:endParaRPr lang="de-DE" dirty="0"/>
          </a:p>
          <a:p>
            <a:r>
              <a:rPr lang="de-DE" dirty="0"/>
              <a:t>Das brauchen wir alles nicht, aber wir müssen dem Bluetooth sagen, wer gemeint ist.</a:t>
            </a:r>
          </a:p>
          <a:p>
            <a:r>
              <a:rPr lang="de-DE" dirty="0"/>
              <a:t>Das macht man mit eindeutigen Zahlen, die hier UUID heißen.</a:t>
            </a:r>
          </a:p>
          <a:p>
            <a:endParaRPr lang="de-DE" dirty="0"/>
          </a:p>
          <a:p>
            <a:endParaRPr lang="de-DE" dirty="0"/>
          </a:p>
        </p:txBody>
      </p:sp>
      <p:pic>
        <p:nvPicPr>
          <p:cNvPr id="6" name="Grafik 5">
            <a:extLst>
              <a:ext uri="{FF2B5EF4-FFF2-40B4-BE49-F238E27FC236}">
                <a16:creationId xmlns:a16="http://schemas.microsoft.com/office/drawing/2014/main" id="{FDFCD235-8D9D-44E9-9C7D-D1CE34EA66CA}"/>
              </a:ext>
            </a:extLst>
          </p:cNvPr>
          <p:cNvPicPr>
            <a:picLocks noChangeAspect="1"/>
          </p:cNvPicPr>
          <p:nvPr/>
        </p:nvPicPr>
        <p:blipFill>
          <a:blip r:embed="rId3"/>
          <a:stretch>
            <a:fillRect/>
          </a:stretch>
        </p:blipFill>
        <p:spPr>
          <a:xfrm>
            <a:off x="2898715" y="5042179"/>
            <a:ext cx="4762500" cy="1743075"/>
          </a:xfrm>
          <a:prstGeom prst="rect">
            <a:avLst/>
          </a:prstGeom>
        </p:spPr>
      </p:pic>
      <p:sp>
        <p:nvSpPr>
          <p:cNvPr id="3" name="Ellipse 2">
            <a:extLst>
              <a:ext uri="{FF2B5EF4-FFF2-40B4-BE49-F238E27FC236}">
                <a16:creationId xmlns:a16="http://schemas.microsoft.com/office/drawing/2014/main" id="{354C3628-92EC-4C6C-A0F7-ECD82FFF5EA0}"/>
              </a:ext>
            </a:extLst>
          </p:cNvPr>
          <p:cNvSpPr/>
          <p:nvPr/>
        </p:nvSpPr>
        <p:spPr>
          <a:xfrm>
            <a:off x="5708073" y="5394036"/>
            <a:ext cx="2124363" cy="969819"/>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04457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503999" y="1274619"/>
            <a:ext cx="8815492" cy="4247317"/>
          </a:xfrm>
          <a:prstGeom prst="rect">
            <a:avLst/>
          </a:prstGeom>
          <a:noFill/>
        </p:spPr>
        <p:txBody>
          <a:bodyPr wrap="square" rtlCol="0">
            <a:spAutoFit/>
          </a:bodyPr>
          <a:lstStyle/>
          <a:p>
            <a:r>
              <a:rPr lang="de-DE" dirty="0"/>
              <a:t>Diese Zahlen oder diese UUIDs könnten wir uns natürlich selber ausdenken.</a:t>
            </a:r>
          </a:p>
          <a:p>
            <a:endParaRPr lang="de-DE" dirty="0"/>
          </a:p>
          <a:p>
            <a:r>
              <a:rPr lang="de-DE" dirty="0"/>
              <a:t>Zum Beispiel: unsere Musikübertragung erhält die Zahl 1, die erste Datenübertragung die Zahl 2, die zweite Datenübertragung die Zahl 3, und so weiter…</a:t>
            </a:r>
          </a:p>
          <a:p>
            <a:endParaRPr lang="de-DE" dirty="0"/>
          </a:p>
          <a:p>
            <a:r>
              <a:rPr lang="de-DE" dirty="0"/>
              <a:t>Aber wie Ihr Euch sicher schon gedacht habt, macht man es nicht so einfach. </a:t>
            </a:r>
            <a:r>
              <a:rPr lang="de-DE" dirty="0">
                <a:sym typeface="Wingdings" panose="05000000000000000000" pitchFamily="2" charset="2"/>
              </a:rPr>
              <a:t></a:t>
            </a:r>
          </a:p>
          <a:p>
            <a:endParaRPr lang="de-DE" dirty="0">
              <a:sym typeface="Wingdings" panose="05000000000000000000" pitchFamily="2" charset="2"/>
            </a:endParaRPr>
          </a:p>
          <a:p>
            <a:r>
              <a:rPr lang="de-DE" dirty="0">
                <a:sym typeface="Wingdings" panose="05000000000000000000" pitchFamily="2" charset="2"/>
              </a:rPr>
              <a:t>Man will Nummern, die garantiert nur einmal vorhanden sind.</a:t>
            </a:r>
          </a:p>
          <a:p>
            <a:endParaRPr lang="de-DE" dirty="0">
              <a:sym typeface="Wingdings" panose="05000000000000000000" pitchFamily="2" charset="2"/>
            </a:endParaRPr>
          </a:p>
          <a:p>
            <a:r>
              <a:rPr lang="de-DE" dirty="0">
                <a:sym typeface="Wingdings" panose="05000000000000000000" pitchFamily="2" charset="2"/>
              </a:rPr>
              <a:t>Die kann man sich im Netz hier holen: </a:t>
            </a:r>
          </a:p>
          <a:p>
            <a:endParaRPr lang="de-DE" dirty="0">
              <a:sym typeface="Wingdings" panose="05000000000000000000" pitchFamily="2" charset="2"/>
            </a:endParaRPr>
          </a:p>
          <a:p>
            <a:r>
              <a:rPr lang="de-DE" dirty="0">
                <a:hlinkClick r:id="rId3"/>
              </a:rPr>
              <a:t>https://www.uuidgenerator.net/</a:t>
            </a:r>
            <a:endParaRPr lang="de-DE" dirty="0"/>
          </a:p>
          <a:p>
            <a:endParaRPr lang="de-DE" dirty="0"/>
          </a:p>
          <a:p>
            <a:endParaRPr lang="de-DE" dirty="0"/>
          </a:p>
          <a:p>
            <a:endParaRPr lang="de-DE" dirty="0"/>
          </a:p>
        </p:txBody>
      </p:sp>
      <p:grpSp>
        <p:nvGrpSpPr>
          <p:cNvPr id="4" name="Gruppieren 3">
            <a:extLst>
              <a:ext uri="{FF2B5EF4-FFF2-40B4-BE49-F238E27FC236}">
                <a16:creationId xmlns:a16="http://schemas.microsoft.com/office/drawing/2014/main" id="{6B6B8CE0-194A-40D2-8295-B5CB82452CA6}"/>
              </a:ext>
            </a:extLst>
          </p:cNvPr>
          <p:cNvGrpSpPr/>
          <p:nvPr/>
        </p:nvGrpSpPr>
        <p:grpSpPr>
          <a:xfrm>
            <a:off x="184728" y="5778792"/>
            <a:ext cx="3047502" cy="1012527"/>
            <a:chOff x="2898715" y="5042179"/>
            <a:chExt cx="4933721" cy="1743075"/>
          </a:xfrm>
        </p:grpSpPr>
        <p:pic>
          <p:nvPicPr>
            <p:cNvPr id="6" name="Grafik 5">
              <a:extLst>
                <a:ext uri="{FF2B5EF4-FFF2-40B4-BE49-F238E27FC236}">
                  <a16:creationId xmlns:a16="http://schemas.microsoft.com/office/drawing/2014/main" id="{FDFCD235-8D9D-44E9-9C7D-D1CE34EA66CA}"/>
                </a:ext>
              </a:extLst>
            </p:cNvPr>
            <p:cNvPicPr>
              <a:picLocks noChangeAspect="1"/>
            </p:cNvPicPr>
            <p:nvPr/>
          </p:nvPicPr>
          <p:blipFill>
            <a:blip r:embed="rId4"/>
            <a:stretch>
              <a:fillRect/>
            </a:stretch>
          </p:blipFill>
          <p:spPr>
            <a:xfrm>
              <a:off x="2898715" y="5042179"/>
              <a:ext cx="4762500" cy="1743075"/>
            </a:xfrm>
            <a:prstGeom prst="rect">
              <a:avLst/>
            </a:prstGeom>
          </p:spPr>
        </p:pic>
        <p:sp>
          <p:nvSpPr>
            <p:cNvPr id="3" name="Ellipse 2">
              <a:extLst>
                <a:ext uri="{FF2B5EF4-FFF2-40B4-BE49-F238E27FC236}">
                  <a16:creationId xmlns:a16="http://schemas.microsoft.com/office/drawing/2014/main" id="{354C3628-92EC-4C6C-A0F7-ECD82FFF5EA0}"/>
                </a:ext>
              </a:extLst>
            </p:cNvPr>
            <p:cNvSpPr/>
            <p:nvPr/>
          </p:nvSpPr>
          <p:spPr>
            <a:xfrm>
              <a:off x="5708073" y="5394036"/>
              <a:ext cx="2124363" cy="969819"/>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 name="Grafik 4">
            <a:extLst>
              <a:ext uri="{FF2B5EF4-FFF2-40B4-BE49-F238E27FC236}">
                <a16:creationId xmlns:a16="http://schemas.microsoft.com/office/drawing/2014/main" id="{F1FF7E7D-FAE7-4428-BDD6-DDA6A5C82631}"/>
              </a:ext>
            </a:extLst>
          </p:cNvPr>
          <p:cNvPicPr>
            <a:picLocks noChangeAspect="1"/>
          </p:cNvPicPr>
          <p:nvPr/>
        </p:nvPicPr>
        <p:blipFill>
          <a:blip r:embed="rId5"/>
          <a:stretch>
            <a:fillRect/>
          </a:stretch>
        </p:blipFill>
        <p:spPr>
          <a:xfrm>
            <a:off x="4405479" y="3558385"/>
            <a:ext cx="5385065" cy="3144270"/>
          </a:xfrm>
          <a:prstGeom prst="rect">
            <a:avLst/>
          </a:prstGeom>
        </p:spPr>
      </p:pic>
    </p:spTree>
    <p:extLst>
      <p:ext uri="{BB962C8B-B14F-4D97-AF65-F5344CB8AC3E}">
        <p14:creationId xmlns:p14="http://schemas.microsoft.com/office/powerpoint/2010/main" val="13528710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503999" y="1274619"/>
            <a:ext cx="8815492" cy="3139321"/>
          </a:xfrm>
          <a:prstGeom prst="rect">
            <a:avLst/>
          </a:prstGeom>
          <a:noFill/>
        </p:spPr>
        <p:txBody>
          <a:bodyPr wrap="square" rtlCol="0">
            <a:spAutoFit/>
          </a:bodyPr>
          <a:lstStyle/>
          <a:p>
            <a:r>
              <a:rPr lang="de-DE" dirty="0"/>
              <a:t>Letztlich soll es dann so aussehen:</a:t>
            </a:r>
          </a:p>
          <a:p>
            <a:endParaRPr lang="de-DE" dirty="0"/>
          </a:p>
          <a:p>
            <a:r>
              <a:rPr lang="de-DE" dirty="0"/>
              <a:t>Button „STOP“ 	gedrückt -&gt; eine „0“ senden -&gt; </a:t>
            </a:r>
            <a:r>
              <a:rPr lang="de-DE" dirty="0">
                <a:solidFill>
                  <a:srgbClr val="FF0000"/>
                </a:solidFill>
              </a:rPr>
              <a:t>{code}.</a:t>
            </a:r>
            <a:r>
              <a:rPr lang="de-DE" dirty="0" err="1"/>
              <a:t>racer</a:t>
            </a:r>
            <a:r>
              <a:rPr lang="de-DE" dirty="0"/>
              <a:t>  bleibt stehen</a:t>
            </a:r>
          </a:p>
          <a:p>
            <a:r>
              <a:rPr lang="de-DE" dirty="0"/>
              <a:t>Button „VOR“ 	gedrückt -&gt; eine „1“ senden -&gt; </a:t>
            </a:r>
            <a:r>
              <a:rPr lang="de-DE" dirty="0">
                <a:solidFill>
                  <a:srgbClr val="FF0000"/>
                </a:solidFill>
              </a:rPr>
              <a:t>{code}.</a:t>
            </a:r>
            <a:r>
              <a:rPr lang="de-DE" dirty="0" err="1"/>
              <a:t>racer</a:t>
            </a:r>
            <a:r>
              <a:rPr lang="de-DE" dirty="0"/>
              <a:t>  fährt vorwärts</a:t>
            </a:r>
          </a:p>
          <a:p>
            <a:r>
              <a:rPr lang="de-DE" dirty="0"/>
              <a:t>Button „RECHTS“	gedrückt -&gt; eine „2“ senden -&gt; </a:t>
            </a:r>
            <a:r>
              <a:rPr lang="de-DE" dirty="0">
                <a:solidFill>
                  <a:srgbClr val="FF0000"/>
                </a:solidFill>
              </a:rPr>
              <a:t>{code}.</a:t>
            </a:r>
            <a:r>
              <a:rPr lang="de-DE" dirty="0" err="1"/>
              <a:t>racer</a:t>
            </a:r>
            <a:r>
              <a:rPr lang="de-DE" dirty="0"/>
              <a:t>  dreht nach rechts</a:t>
            </a:r>
          </a:p>
          <a:p>
            <a:r>
              <a:rPr lang="de-DE" dirty="0"/>
              <a:t>Button „LINKS“ 	gedrückt -&gt; eine „3“ senden -&gt; </a:t>
            </a:r>
            <a:r>
              <a:rPr lang="de-DE" dirty="0">
                <a:solidFill>
                  <a:srgbClr val="FF0000"/>
                </a:solidFill>
              </a:rPr>
              <a:t>{code}.</a:t>
            </a:r>
            <a:r>
              <a:rPr lang="de-DE" dirty="0" err="1"/>
              <a:t>racer</a:t>
            </a:r>
            <a:r>
              <a:rPr lang="de-DE" dirty="0"/>
              <a:t>  dreht nach links</a:t>
            </a:r>
          </a:p>
          <a:p>
            <a:r>
              <a:rPr lang="de-DE" dirty="0"/>
              <a:t>Button „ZURÜCK“	gedrückt -&gt; eine „4“ senden -&gt; </a:t>
            </a:r>
            <a:r>
              <a:rPr lang="de-DE" dirty="0">
                <a:solidFill>
                  <a:srgbClr val="FF0000"/>
                </a:solidFill>
              </a:rPr>
              <a:t>{code}.</a:t>
            </a:r>
            <a:r>
              <a:rPr lang="de-DE" dirty="0" err="1"/>
              <a:t>racer</a:t>
            </a:r>
            <a:r>
              <a:rPr lang="de-DE" dirty="0"/>
              <a:t>  fährt rückwärts</a:t>
            </a:r>
          </a:p>
          <a:p>
            <a:endParaRPr lang="de-DE" dirty="0"/>
          </a:p>
          <a:p>
            <a:endParaRPr lang="de-DE" dirty="0"/>
          </a:p>
          <a:p>
            <a:endParaRPr lang="de-DE" dirty="0"/>
          </a:p>
          <a:p>
            <a:endParaRPr lang="de-DE" dirty="0"/>
          </a:p>
        </p:txBody>
      </p:sp>
      <p:pic>
        <p:nvPicPr>
          <p:cNvPr id="6" name="Grafik 5">
            <a:extLst>
              <a:ext uri="{FF2B5EF4-FFF2-40B4-BE49-F238E27FC236}">
                <a16:creationId xmlns:a16="http://schemas.microsoft.com/office/drawing/2014/main" id="{FDFCD235-8D9D-44E9-9C7D-D1CE34EA66CA}"/>
              </a:ext>
            </a:extLst>
          </p:cNvPr>
          <p:cNvPicPr>
            <a:picLocks noChangeAspect="1"/>
          </p:cNvPicPr>
          <p:nvPr/>
        </p:nvPicPr>
        <p:blipFill>
          <a:blip r:embed="rId3"/>
          <a:stretch>
            <a:fillRect/>
          </a:stretch>
        </p:blipFill>
        <p:spPr>
          <a:xfrm>
            <a:off x="618838" y="3779837"/>
            <a:ext cx="4787796" cy="2106933"/>
          </a:xfrm>
          <a:prstGeom prst="rect">
            <a:avLst/>
          </a:prstGeom>
        </p:spPr>
      </p:pic>
    </p:spTree>
    <p:extLst>
      <p:ext uri="{BB962C8B-B14F-4D97-AF65-F5344CB8AC3E}">
        <p14:creationId xmlns:p14="http://schemas.microsoft.com/office/powerpoint/2010/main" val="3145134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r>
              <a:rPr lang="de-DE" dirty="0"/>
              <a:t> </a:t>
            </a:r>
            <a:r>
              <a:rPr lang="de-DE" dirty="0">
                <a:solidFill>
                  <a:srgbClr val="FF0000"/>
                </a:solidFill>
              </a:rPr>
              <a:t>{code}.</a:t>
            </a:r>
            <a:r>
              <a:rPr lang="de-DE" dirty="0" err="1"/>
              <a:t>racer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503999" y="1274619"/>
            <a:ext cx="8815492" cy="2308324"/>
          </a:xfrm>
          <a:prstGeom prst="rect">
            <a:avLst/>
          </a:prstGeom>
          <a:noFill/>
        </p:spPr>
        <p:txBody>
          <a:bodyPr wrap="square" rtlCol="0">
            <a:spAutoFit/>
          </a:bodyPr>
          <a:lstStyle/>
          <a:p>
            <a:r>
              <a:rPr lang="de-DE" dirty="0"/>
              <a:t>Der </a:t>
            </a:r>
            <a:r>
              <a:rPr lang="de-DE" dirty="0">
                <a:solidFill>
                  <a:srgbClr val="FF0000"/>
                </a:solidFill>
              </a:rPr>
              <a:t>{code}.</a:t>
            </a:r>
            <a:r>
              <a:rPr lang="de-DE" dirty="0" err="1"/>
              <a:t>racer</a:t>
            </a:r>
            <a:r>
              <a:rPr lang="de-DE" dirty="0"/>
              <a:t> braucht natürlich auch Software.</a:t>
            </a:r>
          </a:p>
          <a:p>
            <a:r>
              <a:rPr lang="de-DE" dirty="0"/>
              <a:t>Zum Testen haben wir mal was vorbereitet.</a:t>
            </a:r>
          </a:p>
          <a:p>
            <a:endParaRPr lang="de-DE" dirty="0"/>
          </a:p>
          <a:p>
            <a:r>
              <a:rPr lang="de-DE" dirty="0"/>
              <a:t>Dieser Code schaut sich das empfangene Byte an, und schaltet dann eine der 4 LEDs an und sendet auch über die serielle Schnittstelle was er empfangen hat:</a:t>
            </a:r>
          </a:p>
          <a:p>
            <a:endParaRPr lang="de-DE" dirty="0"/>
          </a:p>
          <a:p>
            <a:endParaRPr lang="de-DE" dirty="0"/>
          </a:p>
          <a:p>
            <a:endParaRPr lang="de-DE" dirty="0"/>
          </a:p>
        </p:txBody>
      </p:sp>
      <p:sp>
        <p:nvSpPr>
          <p:cNvPr id="3" name="Textfeld 2">
            <a:extLst>
              <a:ext uri="{FF2B5EF4-FFF2-40B4-BE49-F238E27FC236}">
                <a16:creationId xmlns:a16="http://schemas.microsoft.com/office/drawing/2014/main" id="{6F751C9A-22C1-4E4F-9676-85F847ECBD26}"/>
              </a:ext>
            </a:extLst>
          </p:cNvPr>
          <p:cNvSpPr txBox="1"/>
          <p:nvPr/>
        </p:nvSpPr>
        <p:spPr>
          <a:xfrm>
            <a:off x="905164" y="4544291"/>
            <a:ext cx="1357745" cy="757382"/>
          </a:xfrm>
          <a:prstGeom prst="rect">
            <a:avLst/>
          </a:prstGeom>
          <a:noFill/>
        </p:spPr>
        <p:txBody>
          <a:bodyPr wrap="square" rtlCol="0">
            <a:spAutoFit/>
          </a:bodyPr>
          <a:lstStyle/>
          <a:p>
            <a:endParaRPr lang="de-DE"/>
          </a:p>
        </p:txBody>
      </p:sp>
      <p:sp>
        <p:nvSpPr>
          <p:cNvPr id="4" name="Textfeld 3">
            <a:extLst>
              <a:ext uri="{FF2B5EF4-FFF2-40B4-BE49-F238E27FC236}">
                <a16:creationId xmlns:a16="http://schemas.microsoft.com/office/drawing/2014/main" id="{15E3FC26-D029-43CC-8574-D988AFB1BDAB}"/>
              </a:ext>
            </a:extLst>
          </p:cNvPr>
          <p:cNvSpPr txBox="1"/>
          <p:nvPr/>
        </p:nvSpPr>
        <p:spPr>
          <a:xfrm>
            <a:off x="1046327" y="2718512"/>
            <a:ext cx="3433309" cy="3985706"/>
          </a:xfrm>
          <a:prstGeom prst="rect">
            <a:avLst/>
          </a:prstGeom>
          <a:noFill/>
        </p:spPr>
        <p:txBody>
          <a:bodyPr wrap="square" rtlCol="0">
            <a:spAutoFit/>
          </a:bodyPr>
          <a:lstStyle/>
          <a:p>
            <a:r>
              <a:rPr lang="de-DE" sz="1100" dirty="0"/>
              <a:t>switch (</a:t>
            </a:r>
            <a:r>
              <a:rPr lang="de-DE" sz="1100" dirty="0" err="1"/>
              <a:t>CRstatus</a:t>
            </a:r>
            <a:r>
              <a:rPr lang="de-DE" sz="1100" dirty="0"/>
              <a:t>) </a:t>
            </a:r>
          </a:p>
          <a:p>
            <a:r>
              <a:rPr lang="de-DE" sz="1100" dirty="0"/>
              <a:t>{</a:t>
            </a:r>
            <a:r>
              <a:rPr lang="de-DE" sz="1100" dirty="0" err="1"/>
              <a:t>case</a:t>
            </a:r>
            <a:r>
              <a:rPr lang="de-DE" sz="1100" dirty="0"/>
              <a:t> '0':     </a:t>
            </a:r>
          </a:p>
          <a:p>
            <a:r>
              <a:rPr lang="de-DE" sz="1100" dirty="0"/>
              <a:t>      </a:t>
            </a:r>
            <a:r>
              <a:rPr lang="de-DE" sz="1100" dirty="0" err="1"/>
              <a:t>Serial.println</a:t>
            </a:r>
            <a:r>
              <a:rPr lang="de-DE" sz="1100" dirty="0"/>
              <a:t>("STOP");</a:t>
            </a:r>
          </a:p>
          <a:p>
            <a:r>
              <a:rPr lang="de-DE" sz="1100" dirty="0"/>
              <a:t>      </a:t>
            </a:r>
            <a:r>
              <a:rPr lang="de-DE" sz="1100" dirty="0" err="1"/>
              <a:t>digitalWrite</a:t>
            </a:r>
            <a:r>
              <a:rPr lang="de-DE" sz="1100" dirty="0"/>
              <a:t>(LED_STOP, HIGH);</a:t>
            </a:r>
          </a:p>
          <a:p>
            <a:r>
              <a:rPr lang="de-DE" sz="1100" dirty="0"/>
              <a:t>      break;</a:t>
            </a:r>
          </a:p>
          <a:p>
            <a:r>
              <a:rPr lang="de-DE" sz="1100" dirty="0"/>
              <a:t>    </a:t>
            </a:r>
            <a:r>
              <a:rPr lang="de-DE" sz="1100" dirty="0" err="1"/>
              <a:t>case</a:t>
            </a:r>
            <a:r>
              <a:rPr lang="de-DE" sz="1100" dirty="0"/>
              <a:t> '1':    </a:t>
            </a:r>
          </a:p>
          <a:p>
            <a:r>
              <a:rPr lang="de-DE" sz="1100" dirty="0"/>
              <a:t>      </a:t>
            </a:r>
            <a:r>
              <a:rPr lang="de-DE" sz="1100" dirty="0" err="1"/>
              <a:t>Serial.println</a:t>
            </a:r>
            <a:r>
              <a:rPr lang="de-DE" sz="1100" dirty="0"/>
              <a:t>("VOR");</a:t>
            </a:r>
          </a:p>
          <a:p>
            <a:r>
              <a:rPr lang="de-DE" sz="1100" dirty="0"/>
              <a:t>      </a:t>
            </a:r>
            <a:r>
              <a:rPr lang="de-DE" sz="1100" dirty="0" err="1"/>
              <a:t>digitalWrite</a:t>
            </a:r>
            <a:r>
              <a:rPr lang="de-DE" sz="1100" dirty="0"/>
              <a:t>(LED_VORWAERTS, HIGH);</a:t>
            </a:r>
          </a:p>
          <a:p>
            <a:r>
              <a:rPr lang="de-DE" sz="1100" dirty="0"/>
              <a:t>      break;</a:t>
            </a:r>
          </a:p>
          <a:p>
            <a:r>
              <a:rPr lang="de-DE" sz="1100" dirty="0"/>
              <a:t>    </a:t>
            </a:r>
            <a:r>
              <a:rPr lang="de-DE" sz="1100" dirty="0" err="1"/>
              <a:t>case</a:t>
            </a:r>
            <a:r>
              <a:rPr lang="de-DE" sz="1100" dirty="0"/>
              <a:t> '2':    </a:t>
            </a:r>
          </a:p>
          <a:p>
            <a:r>
              <a:rPr lang="de-DE" sz="1100" dirty="0"/>
              <a:t>      </a:t>
            </a:r>
            <a:r>
              <a:rPr lang="de-DE" sz="1100" dirty="0" err="1"/>
              <a:t>Serial.println</a:t>
            </a:r>
            <a:r>
              <a:rPr lang="de-DE" sz="1100" dirty="0"/>
              <a:t>("LINKS");</a:t>
            </a:r>
          </a:p>
          <a:p>
            <a:r>
              <a:rPr lang="de-DE" sz="1100" dirty="0"/>
              <a:t>      </a:t>
            </a:r>
            <a:r>
              <a:rPr lang="de-DE" sz="1100" dirty="0" err="1"/>
              <a:t>digitalWrite</a:t>
            </a:r>
            <a:r>
              <a:rPr lang="de-DE" sz="1100" dirty="0"/>
              <a:t>(LED_LINKS, HIGH);</a:t>
            </a:r>
          </a:p>
          <a:p>
            <a:r>
              <a:rPr lang="de-DE" sz="1100" dirty="0"/>
              <a:t>      break;</a:t>
            </a:r>
          </a:p>
          <a:p>
            <a:r>
              <a:rPr lang="de-DE" sz="1100" dirty="0"/>
              <a:t>    </a:t>
            </a:r>
            <a:r>
              <a:rPr lang="de-DE" sz="1100" dirty="0" err="1"/>
              <a:t>case</a:t>
            </a:r>
            <a:r>
              <a:rPr lang="de-DE" sz="1100" dirty="0"/>
              <a:t> '3':    </a:t>
            </a:r>
          </a:p>
          <a:p>
            <a:r>
              <a:rPr lang="de-DE" sz="1100" dirty="0"/>
              <a:t>      </a:t>
            </a:r>
            <a:r>
              <a:rPr lang="de-DE" sz="1100" dirty="0" err="1"/>
              <a:t>Serial.println</a:t>
            </a:r>
            <a:r>
              <a:rPr lang="de-DE" sz="1100" dirty="0"/>
              <a:t>("RECHTS");</a:t>
            </a:r>
          </a:p>
          <a:p>
            <a:r>
              <a:rPr lang="de-DE" sz="1100" dirty="0"/>
              <a:t>      </a:t>
            </a:r>
            <a:r>
              <a:rPr lang="de-DE" sz="1100" dirty="0" err="1"/>
              <a:t>digitalWrite</a:t>
            </a:r>
            <a:r>
              <a:rPr lang="de-DE" sz="1100" dirty="0"/>
              <a:t>(LED_RECHTS, HIGH);</a:t>
            </a:r>
          </a:p>
          <a:p>
            <a:r>
              <a:rPr lang="de-DE" sz="1100" dirty="0"/>
              <a:t>      break;</a:t>
            </a:r>
          </a:p>
          <a:p>
            <a:r>
              <a:rPr lang="de-DE" sz="1100" dirty="0"/>
              <a:t>    </a:t>
            </a:r>
            <a:r>
              <a:rPr lang="de-DE" sz="1100" dirty="0" err="1"/>
              <a:t>case</a:t>
            </a:r>
            <a:r>
              <a:rPr lang="de-DE" sz="1100" dirty="0"/>
              <a:t> '4':    </a:t>
            </a:r>
          </a:p>
          <a:p>
            <a:r>
              <a:rPr lang="de-DE" sz="1100" dirty="0"/>
              <a:t>      </a:t>
            </a:r>
            <a:r>
              <a:rPr lang="de-DE" sz="1100" dirty="0" err="1"/>
              <a:t>Serial.println</a:t>
            </a:r>
            <a:r>
              <a:rPr lang="de-DE" sz="1100" dirty="0"/>
              <a:t>("ZURUECK");  // hier gibt es keine LED</a:t>
            </a:r>
          </a:p>
          <a:p>
            <a:r>
              <a:rPr lang="de-DE" sz="1100" dirty="0"/>
              <a:t>      break;</a:t>
            </a:r>
          </a:p>
          <a:p>
            <a:r>
              <a:rPr lang="de-DE" sz="1100" dirty="0"/>
              <a:t>    </a:t>
            </a:r>
            <a:r>
              <a:rPr lang="de-DE" sz="1100" dirty="0" err="1"/>
              <a:t>default</a:t>
            </a:r>
            <a:r>
              <a:rPr lang="de-DE" sz="1100" dirty="0"/>
              <a:t>:</a:t>
            </a:r>
          </a:p>
          <a:p>
            <a:r>
              <a:rPr lang="de-DE" sz="1100" dirty="0"/>
              <a:t>      </a:t>
            </a:r>
            <a:r>
              <a:rPr lang="de-DE" sz="1100" dirty="0" err="1"/>
              <a:t>Serial.println</a:t>
            </a:r>
            <a:r>
              <a:rPr lang="de-DE" sz="1100" dirty="0"/>
              <a:t>("Kommando unbekannt");</a:t>
            </a:r>
          </a:p>
          <a:p>
            <a:r>
              <a:rPr lang="de-DE" sz="1100" dirty="0"/>
              <a:t>   }</a:t>
            </a:r>
          </a:p>
        </p:txBody>
      </p:sp>
      <p:sp>
        <p:nvSpPr>
          <p:cNvPr id="5" name="Textfeld 4">
            <a:extLst>
              <a:ext uri="{FF2B5EF4-FFF2-40B4-BE49-F238E27FC236}">
                <a16:creationId xmlns:a16="http://schemas.microsoft.com/office/drawing/2014/main" id="{20CD84AF-1B58-44EE-933C-2E122B5160DA}"/>
              </a:ext>
            </a:extLst>
          </p:cNvPr>
          <p:cNvSpPr txBox="1"/>
          <p:nvPr/>
        </p:nvSpPr>
        <p:spPr>
          <a:xfrm>
            <a:off x="5021964" y="3976732"/>
            <a:ext cx="4498109" cy="2585323"/>
          </a:xfrm>
          <a:prstGeom prst="rect">
            <a:avLst/>
          </a:prstGeom>
          <a:noFill/>
        </p:spPr>
        <p:txBody>
          <a:bodyPr wrap="square" rtlCol="0">
            <a:spAutoFit/>
          </a:bodyPr>
          <a:lstStyle/>
          <a:p>
            <a:r>
              <a:rPr lang="de-DE" dirty="0"/>
              <a:t>Was über Bluetooth empfangen wird, wird in </a:t>
            </a:r>
            <a:r>
              <a:rPr lang="de-DE" dirty="0" err="1"/>
              <a:t>CRstatus</a:t>
            </a:r>
            <a:r>
              <a:rPr lang="de-DE" dirty="0"/>
              <a:t> abgelegt.</a:t>
            </a:r>
          </a:p>
          <a:p>
            <a:endParaRPr lang="de-DE" dirty="0"/>
          </a:p>
          <a:p>
            <a:r>
              <a:rPr lang="de-DE" dirty="0"/>
              <a:t>Das Programm prüft nacheinander, ob eine 0, 1, 2, 3 oder 4 empfangen wurde und schaltet dann jeweils eine LED ein. </a:t>
            </a:r>
          </a:p>
          <a:p>
            <a:endParaRPr lang="de-DE" dirty="0"/>
          </a:p>
          <a:p>
            <a:r>
              <a:rPr lang="de-DE" dirty="0"/>
              <a:t>(Außer beim letzten Kommando, weil wir ja nur 4 LEDs am </a:t>
            </a:r>
            <a:r>
              <a:rPr lang="de-DE" dirty="0">
                <a:solidFill>
                  <a:srgbClr val="FF0000"/>
                </a:solidFill>
              </a:rPr>
              <a:t>{code}</a:t>
            </a:r>
            <a:r>
              <a:rPr lang="de-DE" dirty="0"/>
              <a:t>.</a:t>
            </a:r>
            <a:r>
              <a:rPr lang="de-DE" dirty="0" err="1"/>
              <a:t>racer</a:t>
            </a:r>
            <a:r>
              <a:rPr lang="de-DE" dirty="0"/>
              <a:t> haben</a:t>
            </a:r>
          </a:p>
        </p:txBody>
      </p:sp>
    </p:spTree>
    <p:extLst>
      <p:ext uri="{BB962C8B-B14F-4D97-AF65-F5344CB8AC3E}">
        <p14:creationId xmlns:p14="http://schemas.microsoft.com/office/powerpoint/2010/main" val="23168006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Das nächste </a:t>
            </a:r>
            <a:r>
              <a:rPr lang="de-DE" altLang="de-DE" dirty="0">
                <a:solidFill>
                  <a:srgbClr val="FF0000"/>
                </a:solidFill>
              </a:rPr>
              <a:t>{code}</a:t>
            </a:r>
            <a:r>
              <a:rPr lang="de-DE" altLang="de-DE" dirty="0"/>
              <a:t>.</a:t>
            </a:r>
            <a:r>
              <a:rPr lang="de-DE" altLang="de-DE" dirty="0" err="1"/>
              <a:t>racer</a:t>
            </a:r>
            <a:r>
              <a:rPr lang="de-DE" altLang="de-DE" dirty="0"/>
              <a:t> - Rennen</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625798"/>
            <a:ext cx="9303265" cy="2862322"/>
          </a:xfrm>
          <a:prstGeom prst="rect">
            <a:avLst/>
          </a:prstGeom>
          <a:noFill/>
        </p:spPr>
        <p:txBody>
          <a:bodyPr wrap="square" rtlCol="0">
            <a:spAutoFit/>
          </a:bodyPr>
          <a:lstStyle/>
          <a:p>
            <a:r>
              <a:rPr lang="de-DE" dirty="0"/>
              <a:t>Wir haben viele Ideen und planen mit euch folgendes:</a:t>
            </a:r>
          </a:p>
          <a:p>
            <a:endParaRPr lang="de-DE" dirty="0"/>
          </a:p>
          <a:p>
            <a:pPr marL="285750" indent="-285750">
              <a:buFont typeface="Arial" panose="020B0604020202020204" pitchFamily="34" charset="0"/>
              <a:buChar char="•"/>
            </a:pPr>
            <a:r>
              <a:rPr lang="de-DE" dirty="0"/>
              <a:t>Mit Ultraschall durch die Rennstrecke kommen ( Wie bisher )</a:t>
            </a:r>
          </a:p>
          <a:p>
            <a:pPr marL="285750" indent="-285750">
              <a:buFont typeface="Arial" panose="020B0604020202020204" pitchFamily="34" charset="0"/>
              <a:buChar char="•"/>
            </a:pPr>
            <a:r>
              <a:rPr lang="de-DE" dirty="0"/>
              <a:t>Mit dem Smartphone den </a:t>
            </a:r>
            <a:r>
              <a:rPr lang="de-DE" dirty="0">
                <a:solidFill>
                  <a:srgbClr val="FF0000"/>
                </a:solidFill>
              </a:rPr>
              <a:t>{code}</a:t>
            </a:r>
            <a:r>
              <a:rPr lang="de-DE" dirty="0"/>
              <a:t>.</a:t>
            </a:r>
            <a:r>
              <a:rPr lang="de-DE" dirty="0" err="1"/>
              <a:t>racer</a:t>
            </a:r>
            <a:r>
              <a:rPr lang="de-DE" dirty="0"/>
              <a:t> steuern</a:t>
            </a:r>
          </a:p>
          <a:p>
            <a:pPr marL="285750" indent="-285750">
              <a:buFont typeface="Arial" panose="020B0604020202020204" pitchFamily="34" charset="0"/>
              <a:buChar char="•"/>
            </a:pPr>
            <a:r>
              <a:rPr lang="de-DE" dirty="0"/>
              <a:t>Einen Gegenstand in der Rennstrecke finden mit Kamera (kommt noch)</a:t>
            </a:r>
          </a:p>
          <a:p>
            <a:pPr marL="285750" indent="-285750">
              <a:buFont typeface="Arial" panose="020B0604020202020204" pitchFamily="34" charset="0"/>
              <a:buChar char="•"/>
            </a:pPr>
            <a:r>
              <a:rPr lang="de-DE" dirty="0"/>
              <a:t>Mit Infrarot einer Linie durch die Rennstrecke folgen (kommt noch)</a:t>
            </a:r>
          </a:p>
          <a:p>
            <a:pPr marL="285750" indent="-285750">
              <a:buFont typeface="Arial" panose="020B0604020202020204" pitchFamily="34" charset="0"/>
              <a:buChar char="•"/>
            </a:pPr>
            <a:r>
              <a:rPr lang="de-DE" dirty="0"/>
              <a:t>Steuerung mit Alexa (kommt noch)</a:t>
            </a:r>
          </a:p>
          <a:p>
            <a:endParaRPr lang="de-DE" dirty="0"/>
          </a:p>
          <a:p>
            <a:r>
              <a:rPr lang="de-DE" dirty="0"/>
              <a:t>Beim nächsten </a:t>
            </a:r>
            <a:r>
              <a:rPr lang="de-DE" dirty="0">
                <a:solidFill>
                  <a:srgbClr val="FF0000"/>
                </a:solidFill>
              </a:rPr>
              <a:t>{code}</a:t>
            </a:r>
            <a:r>
              <a:rPr lang="de-DE" dirty="0"/>
              <a:t>.</a:t>
            </a:r>
            <a:r>
              <a:rPr lang="de-DE" dirty="0" err="1"/>
              <a:t>racer</a:t>
            </a:r>
            <a:r>
              <a:rPr lang="de-DE" dirty="0"/>
              <a:t> – Rennen können wir dann davon zwei oder drei Disziplinen auswählen und damit </a:t>
            </a:r>
            <a:r>
              <a:rPr lang="de-DE" dirty="0" err="1"/>
              <a:t>mehrer</a:t>
            </a:r>
            <a:r>
              <a:rPr lang="de-DE" dirty="0"/>
              <a:t> Durchgänge beim Rennen machen.</a:t>
            </a:r>
          </a:p>
        </p:txBody>
      </p:sp>
      <p:pic>
        <p:nvPicPr>
          <p:cNvPr id="3" name="Grafik 2">
            <a:extLst>
              <a:ext uri="{FF2B5EF4-FFF2-40B4-BE49-F238E27FC236}">
                <a16:creationId xmlns:a16="http://schemas.microsoft.com/office/drawing/2014/main" id="{DFC7B43E-77B1-4615-8DC6-D63B582ABAE2}"/>
              </a:ext>
            </a:extLst>
          </p:cNvPr>
          <p:cNvPicPr>
            <a:picLocks noChangeAspect="1"/>
          </p:cNvPicPr>
          <p:nvPr/>
        </p:nvPicPr>
        <p:blipFill>
          <a:blip r:embed="rId3"/>
          <a:stretch>
            <a:fillRect/>
          </a:stretch>
        </p:blipFill>
        <p:spPr>
          <a:xfrm>
            <a:off x="3073688" y="4935296"/>
            <a:ext cx="3932261" cy="1792379"/>
          </a:xfrm>
          <a:prstGeom prst="rect">
            <a:avLst/>
          </a:prstGeom>
        </p:spPr>
      </p:pic>
    </p:spTree>
    <p:extLst>
      <p:ext uri="{BB962C8B-B14F-4D97-AF65-F5344CB8AC3E}">
        <p14:creationId xmlns:p14="http://schemas.microsoft.com/office/powerpoint/2010/main" val="2501828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Was hat und was kann ein </a:t>
            </a:r>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5" name="AutoShape 1">
            <a:extLst>
              <a:ext uri="{FF2B5EF4-FFF2-40B4-BE49-F238E27FC236}">
                <a16:creationId xmlns:a16="http://schemas.microsoft.com/office/drawing/2014/main" id="{BBE2EB58-BF28-4AA6-8049-4751AAA839BD}"/>
              </a:ext>
            </a:extLst>
          </p:cNvPr>
          <p:cNvSpPr>
            <a:spLocks noChangeArrowheads="1"/>
          </p:cNvSpPr>
          <p:nvPr/>
        </p:nvSpPr>
        <p:spPr bwMode="auto">
          <a:xfrm>
            <a:off x="1152525" y="2952750"/>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RACER_VORWAERTS</a:t>
            </a:r>
          </a:p>
          <a:p>
            <a:pPr algn="ctr"/>
            <a:r>
              <a:rPr lang="de-DE" altLang="de-DE" sz="1000"/>
              <a:t>- Motor links und rechts  vorwärts</a:t>
            </a:r>
          </a:p>
        </p:txBody>
      </p:sp>
      <p:sp>
        <p:nvSpPr>
          <p:cNvPr id="6" name="AutoShape 2">
            <a:extLst>
              <a:ext uri="{FF2B5EF4-FFF2-40B4-BE49-F238E27FC236}">
                <a16:creationId xmlns:a16="http://schemas.microsoft.com/office/drawing/2014/main" id="{985F04A8-6AA6-4876-9C25-104515118A29}"/>
              </a:ext>
            </a:extLst>
          </p:cNvPr>
          <p:cNvSpPr>
            <a:spLocks noChangeArrowheads="1"/>
          </p:cNvSpPr>
          <p:nvPr/>
        </p:nvSpPr>
        <p:spPr bwMode="auto">
          <a:xfrm>
            <a:off x="6767513" y="19446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a:p>
            <a:pPr algn="ctr"/>
            <a:r>
              <a:rPr lang="de-DE" altLang="de-DE" sz="1000"/>
              <a:t>- Abstand vorn (Servo  in der Mitte)</a:t>
            </a:r>
          </a:p>
        </p:txBody>
      </p:sp>
      <p:sp>
        <p:nvSpPr>
          <p:cNvPr id="7" name="AutoShape 3">
            <a:extLst>
              <a:ext uri="{FF2B5EF4-FFF2-40B4-BE49-F238E27FC236}">
                <a16:creationId xmlns:a16="http://schemas.microsoft.com/office/drawing/2014/main" id="{56F828B6-B4E2-44DD-B4FA-4414ABB1451C}"/>
              </a:ext>
            </a:extLst>
          </p:cNvPr>
          <p:cNvSpPr>
            <a:spLocks noChangeArrowheads="1"/>
          </p:cNvSpPr>
          <p:nvPr/>
        </p:nvSpPr>
        <p:spPr bwMode="auto">
          <a:xfrm>
            <a:off x="1152525" y="19446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RACER_ANHALTEN</a:t>
            </a:r>
          </a:p>
          <a:p>
            <a:pPr algn="ctr"/>
            <a:r>
              <a:rPr lang="de-DE" altLang="de-DE" sz="1000"/>
              <a:t>- Motor links und rechts aus</a:t>
            </a:r>
          </a:p>
        </p:txBody>
      </p:sp>
      <p:sp>
        <p:nvSpPr>
          <p:cNvPr id="8" name="AutoShape 4">
            <a:extLst>
              <a:ext uri="{FF2B5EF4-FFF2-40B4-BE49-F238E27FC236}">
                <a16:creationId xmlns:a16="http://schemas.microsoft.com/office/drawing/2014/main" id="{ADAA2E40-6793-48A3-9425-70891507AA52}"/>
              </a:ext>
            </a:extLst>
          </p:cNvPr>
          <p:cNvSpPr>
            <a:spLocks noChangeArrowheads="1"/>
          </p:cNvSpPr>
          <p:nvPr/>
        </p:nvSpPr>
        <p:spPr bwMode="auto">
          <a:xfrm>
            <a:off x="1152525" y="49672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RACER_RECHTS_DREHEN</a:t>
            </a:r>
          </a:p>
          <a:p>
            <a:pPr algn="ctr"/>
            <a:r>
              <a:rPr lang="de-DE" altLang="de-DE" sz="1000"/>
              <a:t>- beide Motoren gleichzeitig:  </a:t>
            </a:r>
          </a:p>
          <a:p>
            <a:pPr algn="ctr"/>
            <a:r>
              <a:rPr lang="de-DE" altLang="de-DE" sz="1000"/>
              <a:t>. links kurz vorwärts</a:t>
            </a:r>
          </a:p>
          <a:p>
            <a:pPr algn="ctr"/>
            <a:r>
              <a:rPr lang="de-DE" altLang="de-DE" sz="1000"/>
              <a:t>. rechts kurz rückwärts</a:t>
            </a:r>
          </a:p>
        </p:txBody>
      </p:sp>
      <p:sp>
        <p:nvSpPr>
          <p:cNvPr id="9" name="AutoShape 5">
            <a:extLst>
              <a:ext uri="{FF2B5EF4-FFF2-40B4-BE49-F238E27FC236}">
                <a16:creationId xmlns:a16="http://schemas.microsoft.com/office/drawing/2014/main" id="{0D3C5D01-CA13-4926-83B2-38B7052979E7}"/>
              </a:ext>
            </a:extLst>
          </p:cNvPr>
          <p:cNvSpPr>
            <a:spLocks noChangeArrowheads="1"/>
          </p:cNvSpPr>
          <p:nvPr/>
        </p:nvSpPr>
        <p:spPr bwMode="auto">
          <a:xfrm>
            <a:off x="1152525" y="5975350"/>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RACER_LINKS_DREHEN</a:t>
            </a:r>
          </a:p>
          <a:p>
            <a:pPr algn="ctr"/>
            <a:r>
              <a:rPr lang="de-DE" altLang="de-DE" sz="1000"/>
              <a:t>- beide Motoren gleichzeitig:  </a:t>
            </a:r>
          </a:p>
          <a:p>
            <a:pPr algn="ctr"/>
            <a:r>
              <a:rPr lang="de-DE" altLang="de-DE" sz="1000"/>
              <a:t>. links kurz rückwärts</a:t>
            </a:r>
          </a:p>
          <a:p>
            <a:pPr algn="ctr"/>
            <a:r>
              <a:rPr lang="de-DE" altLang="de-DE" sz="1000"/>
              <a:t>. rechts kurz vorwärts</a:t>
            </a:r>
          </a:p>
        </p:txBody>
      </p:sp>
      <p:sp>
        <p:nvSpPr>
          <p:cNvPr id="10" name="AutoShape 6">
            <a:extLst>
              <a:ext uri="{FF2B5EF4-FFF2-40B4-BE49-F238E27FC236}">
                <a16:creationId xmlns:a16="http://schemas.microsoft.com/office/drawing/2014/main" id="{5EBD57F0-000B-4AEB-A8B8-BC520FE78F18}"/>
              </a:ext>
            </a:extLst>
          </p:cNvPr>
          <p:cNvSpPr>
            <a:spLocks noChangeArrowheads="1"/>
          </p:cNvSpPr>
          <p:nvPr/>
        </p:nvSpPr>
        <p:spPr bwMode="auto">
          <a:xfrm>
            <a:off x="1152525" y="3959225"/>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RACER_RUECKWAERTS</a:t>
            </a:r>
          </a:p>
          <a:p>
            <a:pPr algn="ctr"/>
            <a:r>
              <a:rPr lang="de-DE" altLang="de-DE" sz="1000"/>
              <a:t>- Motor links und rechts  rückwärts</a:t>
            </a:r>
          </a:p>
        </p:txBody>
      </p:sp>
      <p:sp>
        <p:nvSpPr>
          <p:cNvPr id="11" name="AutoShape 7">
            <a:extLst>
              <a:ext uri="{FF2B5EF4-FFF2-40B4-BE49-F238E27FC236}">
                <a16:creationId xmlns:a16="http://schemas.microsoft.com/office/drawing/2014/main" id="{B9FD8202-C5CD-4E18-8A52-8B3323671C36}"/>
              </a:ext>
            </a:extLst>
          </p:cNvPr>
          <p:cNvSpPr>
            <a:spLocks noChangeArrowheads="1"/>
          </p:cNvSpPr>
          <p:nvPr/>
        </p:nvSpPr>
        <p:spPr bwMode="auto">
          <a:xfrm>
            <a:off x="3959225" y="19446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SERVO_MITTE</a:t>
            </a:r>
          </a:p>
          <a:p>
            <a:pPr algn="ctr"/>
            <a:r>
              <a:rPr lang="de-DE" altLang="de-DE" sz="1000"/>
              <a:t>- Ultraschallsensor nach vorn</a:t>
            </a:r>
          </a:p>
        </p:txBody>
      </p:sp>
      <p:sp>
        <p:nvSpPr>
          <p:cNvPr id="12" name="AutoShape 8">
            <a:extLst>
              <a:ext uri="{FF2B5EF4-FFF2-40B4-BE49-F238E27FC236}">
                <a16:creationId xmlns:a16="http://schemas.microsoft.com/office/drawing/2014/main" id="{4AD85BB6-A01B-41E2-B1A6-53A9AD6B82AA}"/>
              </a:ext>
            </a:extLst>
          </p:cNvPr>
          <p:cNvSpPr>
            <a:spLocks noChangeArrowheads="1"/>
          </p:cNvSpPr>
          <p:nvPr/>
        </p:nvSpPr>
        <p:spPr bwMode="auto">
          <a:xfrm>
            <a:off x="3959225" y="2952750"/>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SERVO_LINKS</a:t>
            </a:r>
          </a:p>
          <a:p>
            <a:pPr algn="ctr"/>
            <a:r>
              <a:rPr lang="de-DE" altLang="de-DE" sz="1000"/>
              <a:t>- Ultraschallsensor  nach links drehen</a:t>
            </a:r>
          </a:p>
        </p:txBody>
      </p:sp>
      <p:sp>
        <p:nvSpPr>
          <p:cNvPr id="13" name="AutoShape 9">
            <a:extLst>
              <a:ext uri="{FF2B5EF4-FFF2-40B4-BE49-F238E27FC236}">
                <a16:creationId xmlns:a16="http://schemas.microsoft.com/office/drawing/2014/main" id="{F263C794-B5CC-4049-BDB9-9E76BE6D94A9}"/>
              </a:ext>
            </a:extLst>
          </p:cNvPr>
          <p:cNvSpPr>
            <a:spLocks noChangeArrowheads="1"/>
          </p:cNvSpPr>
          <p:nvPr/>
        </p:nvSpPr>
        <p:spPr bwMode="auto">
          <a:xfrm>
            <a:off x="3959225" y="3959225"/>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SERVO_RECHTS</a:t>
            </a:r>
          </a:p>
          <a:p>
            <a:pPr algn="ctr"/>
            <a:r>
              <a:rPr lang="de-DE" altLang="de-DE" sz="1000"/>
              <a:t>- Ultraschallsensor nach rechts drehen</a:t>
            </a:r>
          </a:p>
        </p:txBody>
      </p:sp>
      <p:sp>
        <p:nvSpPr>
          <p:cNvPr id="14" name="Text Box 11">
            <a:extLst>
              <a:ext uri="{FF2B5EF4-FFF2-40B4-BE49-F238E27FC236}">
                <a16:creationId xmlns:a16="http://schemas.microsoft.com/office/drawing/2014/main" id="{5CEFA247-B815-4A04-BC27-25D93E8E8D9F}"/>
              </a:ext>
            </a:extLst>
          </p:cNvPr>
          <p:cNvSpPr txBox="1">
            <a:spLocks noChangeArrowheads="1"/>
          </p:cNvSpPr>
          <p:nvPr/>
        </p:nvSpPr>
        <p:spPr bwMode="auto">
          <a:xfrm>
            <a:off x="4549775" y="1295400"/>
            <a:ext cx="7778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Lst>
              <a:defRPr>
                <a:solidFill>
                  <a:srgbClr val="000000"/>
                </a:solidFill>
                <a:latin typeface="Arial" panose="020B0604020202020204" pitchFamily="34" charset="0"/>
                <a:cs typeface="Arial Unicode MS" charset="0"/>
              </a:defRPr>
            </a:lvl1pPr>
            <a:lvl2pPr>
              <a:tabLst>
                <a:tab pos="723900" algn="l"/>
              </a:tabLst>
              <a:defRPr>
                <a:solidFill>
                  <a:srgbClr val="000000"/>
                </a:solidFill>
                <a:latin typeface="Arial" panose="020B0604020202020204" pitchFamily="34" charset="0"/>
                <a:cs typeface="Arial Unicode MS" charset="0"/>
              </a:defRPr>
            </a:lvl2pPr>
            <a:lvl3pPr>
              <a:tabLst>
                <a:tab pos="723900" algn="l"/>
              </a:tabLst>
              <a:defRPr>
                <a:solidFill>
                  <a:srgbClr val="000000"/>
                </a:solidFill>
                <a:latin typeface="Arial" panose="020B0604020202020204" pitchFamily="34" charset="0"/>
                <a:cs typeface="Arial Unicode MS" charset="0"/>
              </a:defRPr>
            </a:lvl3pPr>
            <a:lvl4pPr>
              <a:tabLst>
                <a:tab pos="723900" algn="l"/>
              </a:tabLst>
              <a:defRPr>
                <a:solidFill>
                  <a:srgbClr val="000000"/>
                </a:solidFill>
                <a:latin typeface="Arial" panose="020B0604020202020204" pitchFamily="34" charset="0"/>
                <a:cs typeface="Arial Unicode MS" charset="0"/>
              </a:defRPr>
            </a:lvl4pPr>
            <a:lvl5pPr>
              <a:tabLst>
                <a:tab pos="7239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9pPr>
          </a:lstStyle>
          <a:p>
            <a:r>
              <a:rPr lang="de-DE" altLang="de-DE"/>
              <a:t>Servo</a:t>
            </a:r>
          </a:p>
        </p:txBody>
      </p:sp>
      <p:sp>
        <p:nvSpPr>
          <p:cNvPr id="15" name="Text Box 12">
            <a:extLst>
              <a:ext uri="{FF2B5EF4-FFF2-40B4-BE49-F238E27FC236}">
                <a16:creationId xmlns:a16="http://schemas.microsoft.com/office/drawing/2014/main" id="{81F15F45-F52C-411E-9887-5A3AB66D7F57}"/>
              </a:ext>
            </a:extLst>
          </p:cNvPr>
          <p:cNvSpPr txBox="1">
            <a:spLocks noChangeArrowheads="1"/>
          </p:cNvSpPr>
          <p:nvPr/>
        </p:nvSpPr>
        <p:spPr bwMode="auto">
          <a:xfrm>
            <a:off x="6778625" y="1309688"/>
            <a:ext cx="19335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r>
              <a:rPr lang="de-DE" altLang="de-DE"/>
              <a:t>Ultraschallsensor</a:t>
            </a:r>
          </a:p>
        </p:txBody>
      </p:sp>
      <p:sp>
        <p:nvSpPr>
          <p:cNvPr id="16" name="Text Box 13">
            <a:extLst>
              <a:ext uri="{FF2B5EF4-FFF2-40B4-BE49-F238E27FC236}">
                <a16:creationId xmlns:a16="http://schemas.microsoft.com/office/drawing/2014/main" id="{F94151A7-56DF-4642-9002-8A45502EF1E0}"/>
              </a:ext>
            </a:extLst>
          </p:cNvPr>
          <p:cNvSpPr txBox="1">
            <a:spLocks noChangeArrowheads="1"/>
          </p:cNvSpPr>
          <p:nvPr/>
        </p:nvSpPr>
        <p:spPr bwMode="auto">
          <a:xfrm>
            <a:off x="1285875" y="1309688"/>
            <a:ext cx="185896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r>
              <a:rPr lang="de-DE" altLang="de-DE" dirty="0"/>
              <a:t>Antriebsmotoren</a:t>
            </a:r>
          </a:p>
        </p:txBody>
      </p:sp>
      <p:sp>
        <p:nvSpPr>
          <p:cNvPr id="17" name="Line 14">
            <a:extLst>
              <a:ext uri="{FF2B5EF4-FFF2-40B4-BE49-F238E27FC236}">
                <a16:creationId xmlns:a16="http://schemas.microsoft.com/office/drawing/2014/main" id="{4892FE75-5D69-4912-90A3-D0877257997F}"/>
              </a:ext>
            </a:extLst>
          </p:cNvPr>
          <p:cNvSpPr>
            <a:spLocks noChangeShapeType="1"/>
          </p:cNvSpPr>
          <p:nvPr/>
        </p:nvSpPr>
        <p:spPr bwMode="auto">
          <a:xfrm>
            <a:off x="1079500" y="1655763"/>
            <a:ext cx="7991475" cy="1587"/>
          </a:xfrm>
          <a:prstGeom prst="line">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18" name="Text Box 15">
            <a:extLst>
              <a:ext uri="{FF2B5EF4-FFF2-40B4-BE49-F238E27FC236}">
                <a16:creationId xmlns:a16="http://schemas.microsoft.com/office/drawing/2014/main" id="{C610AA4D-54B3-49C5-85EE-055FC5A8F7DC}"/>
              </a:ext>
            </a:extLst>
          </p:cNvPr>
          <p:cNvSpPr txBox="1">
            <a:spLocks noChangeArrowheads="1"/>
          </p:cNvSpPr>
          <p:nvPr/>
        </p:nvSpPr>
        <p:spPr bwMode="auto">
          <a:xfrm rot="16200000">
            <a:off x="106363" y="4067175"/>
            <a:ext cx="13112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Lst>
              <a:defRPr>
                <a:solidFill>
                  <a:srgbClr val="000000"/>
                </a:solidFill>
                <a:latin typeface="Arial" panose="020B0604020202020204" pitchFamily="34" charset="0"/>
                <a:cs typeface="Arial Unicode MS" charset="0"/>
              </a:defRPr>
            </a:lvl1pPr>
            <a:lvl2pPr>
              <a:tabLst>
                <a:tab pos="723900" algn="l"/>
              </a:tabLst>
              <a:defRPr>
                <a:solidFill>
                  <a:srgbClr val="000000"/>
                </a:solidFill>
                <a:latin typeface="Arial" panose="020B0604020202020204" pitchFamily="34" charset="0"/>
                <a:cs typeface="Arial Unicode MS" charset="0"/>
              </a:defRPr>
            </a:lvl2pPr>
            <a:lvl3pPr>
              <a:tabLst>
                <a:tab pos="723900" algn="l"/>
              </a:tabLst>
              <a:defRPr>
                <a:solidFill>
                  <a:srgbClr val="000000"/>
                </a:solidFill>
                <a:latin typeface="Arial" panose="020B0604020202020204" pitchFamily="34" charset="0"/>
                <a:cs typeface="Arial Unicode MS" charset="0"/>
              </a:defRPr>
            </a:lvl3pPr>
            <a:lvl4pPr>
              <a:tabLst>
                <a:tab pos="723900" algn="l"/>
              </a:tabLst>
              <a:defRPr>
                <a:solidFill>
                  <a:srgbClr val="000000"/>
                </a:solidFill>
                <a:latin typeface="Arial" panose="020B0604020202020204" pitchFamily="34" charset="0"/>
                <a:cs typeface="Arial Unicode MS" charset="0"/>
              </a:defRPr>
            </a:lvl4pPr>
            <a:lvl5pPr>
              <a:tabLst>
                <a:tab pos="7239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9pPr>
          </a:lstStyle>
          <a:p>
            <a:r>
              <a:rPr lang="de-DE" altLang="de-DE">
                <a:solidFill>
                  <a:srgbClr val="999999"/>
                </a:solidFill>
              </a:rPr>
              <a:t>Funktionen</a:t>
            </a:r>
          </a:p>
        </p:txBody>
      </p:sp>
      <p:sp>
        <p:nvSpPr>
          <p:cNvPr id="19" name="Text Box 16">
            <a:extLst>
              <a:ext uri="{FF2B5EF4-FFF2-40B4-BE49-F238E27FC236}">
                <a16:creationId xmlns:a16="http://schemas.microsoft.com/office/drawing/2014/main" id="{2E19B6FF-89C0-4F65-9553-7ADA133EF1A2}"/>
              </a:ext>
            </a:extLst>
          </p:cNvPr>
          <p:cNvSpPr txBox="1">
            <a:spLocks noChangeArrowheads="1"/>
          </p:cNvSpPr>
          <p:nvPr/>
        </p:nvSpPr>
        <p:spPr bwMode="auto">
          <a:xfrm rot="16200000">
            <a:off x="487363" y="1325563"/>
            <a:ext cx="5492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p>
            <a:r>
              <a:rPr lang="de-DE" altLang="de-DE" dirty="0">
                <a:solidFill>
                  <a:srgbClr val="999999"/>
                </a:solidFill>
              </a:rPr>
              <a:t>Teil</a:t>
            </a:r>
          </a:p>
        </p:txBody>
      </p:sp>
    </p:spTree>
    <p:extLst>
      <p:ext uri="{BB962C8B-B14F-4D97-AF65-F5344CB8AC3E}">
        <p14:creationId xmlns:p14="http://schemas.microsoft.com/office/powerpoint/2010/main" val="1242341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4492" y="113843"/>
            <a:ext cx="9071640" cy="430887"/>
          </a:xfrm>
        </p:spPr>
        <p:txBody>
          <a:bodyPr>
            <a:spAutoFit/>
          </a:bodyPr>
          <a:lstStyle/>
          <a:p>
            <a:pPr lvl="0"/>
            <a:r>
              <a:rPr lang="de-DE" sz="2800" dirty="0">
                <a:solidFill>
                  <a:schemeClr val="tx1"/>
                </a:solidFill>
              </a:rPr>
              <a:t>Wie fährt ein </a:t>
            </a:r>
            <a:r>
              <a:rPr lang="de-DE" sz="2800" dirty="0">
                <a:solidFill>
                  <a:srgbClr val="ED1C24"/>
                </a:solidFill>
              </a:rPr>
              <a:t>{</a:t>
            </a:r>
            <a:r>
              <a:rPr lang="de-DE" sz="2800" dirty="0" err="1">
                <a:solidFill>
                  <a:srgbClr val="ED1C24"/>
                </a:solidFill>
              </a:rPr>
              <a:t>code</a:t>
            </a:r>
            <a:r>
              <a:rPr lang="de-DE" sz="2800" dirty="0">
                <a:solidFill>
                  <a:srgbClr val="ED1C24"/>
                </a:solidFill>
              </a:rPr>
              <a:t>}</a:t>
            </a:r>
            <a:r>
              <a:rPr lang="de-DE" sz="2800" dirty="0"/>
              <a:t>.</a:t>
            </a:r>
            <a:r>
              <a:rPr lang="de-DE" sz="2800" dirty="0" err="1"/>
              <a:t>racer</a:t>
            </a:r>
            <a:r>
              <a:rPr lang="de-DE" sz="2800" dirty="0"/>
              <a:t> ohne anzuecken?</a:t>
            </a:r>
          </a:p>
        </p:txBody>
      </p:sp>
      <p:sp>
        <p:nvSpPr>
          <p:cNvPr id="53" name="AutoShape 1">
            <a:extLst>
              <a:ext uri="{FF2B5EF4-FFF2-40B4-BE49-F238E27FC236}">
                <a16:creationId xmlns:a16="http://schemas.microsoft.com/office/drawing/2014/main" id="{AB2D168E-1FCD-4CAC-8556-CEF05AD25C99}"/>
              </a:ext>
            </a:extLst>
          </p:cNvPr>
          <p:cNvSpPr>
            <a:spLocks noChangeArrowheads="1"/>
          </p:cNvSpPr>
          <p:nvPr/>
        </p:nvSpPr>
        <p:spPr bwMode="auto">
          <a:xfrm>
            <a:off x="2052638" y="1476375"/>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RACER_VORWAERTS</a:t>
            </a:r>
          </a:p>
        </p:txBody>
      </p:sp>
      <p:sp>
        <p:nvSpPr>
          <p:cNvPr id="54" name="AutoShape 2">
            <a:extLst>
              <a:ext uri="{FF2B5EF4-FFF2-40B4-BE49-F238E27FC236}">
                <a16:creationId xmlns:a16="http://schemas.microsoft.com/office/drawing/2014/main" id="{299D42E6-B928-4FA5-B47C-59E226BCDA97}"/>
              </a:ext>
            </a:extLst>
          </p:cNvPr>
          <p:cNvSpPr>
            <a:spLocks noChangeArrowheads="1"/>
          </p:cNvSpPr>
          <p:nvPr/>
        </p:nvSpPr>
        <p:spPr bwMode="auto">
          <a:xfrm>
            <a:off x="2052638" y="2376488"/>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p:txBody>
      </p:sp>
      <p:sp>
        <p:nvSpPr>
          <p:cNvPr id="55" name="AutoShape 3">
            <a:extLst>
              <a:ext uri="{FF2B5EF4-FFF2-40B4-BE49-F238E27FC236}">
                <a16:creationId xmlns:a16="http://schemas.microsoft.com/office/drawing/2014/main" id="{18A077F5-713F-4A4C-BB40-7D6553E3D3D3}"/>
              </a:ext>
            </a:extLst>
          </p:cNvPr>
          <p:cNvSpPr>
            <a:spLocks noChangeArrowheads="1"/>
          </p:cNvSpPr>
          <p:nvPr/>
        </p:nvSpPr>
        <p:spPr bwMode="auto">
          <a:xfrm>
            <a:off x="5067300" y="2990850"/>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RACER_ANHALTEN</a:t>
            </a:r>
          </a:p>
        </p:txBody>
      </p:sp>
      <p:sp>
        <p:nvSpPr>
          <p:cNvPr id="56" name="AutoShape 4">
            <a:extLst>
              <a:ext uri="{FF2B5EF4-FFF2-40B4-BE49-F238E27FC236}">
                <a16:creationId xmlns:a16="http://schemas.microsoft.com/office/drawing/2014/main" id="{A220C956-3064-4D81-BBA4-CACCF30397C2}"/>
              </a:ext>
            </a:extLst>
          </p:cNvPr>
          <p:cNvSpPr>
            <a:spLocks noChangeArrowheads="1"/>
          </p:cNvSpPr>
          <p:nvPr/>
        </p:nvSpPr>
        <p:spPr bwMode="auto">
          <a:xfrm>
            <a:off x="6948488" y="6048375"/>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RACER_RECHTS_DREHEN</a:t>
            </a:r>
          </a:p>
        </p:txBody>
      </p:sp>
      <p:sp>
        <p:nvSpPr>
          <p:cNvPr id="57" name="AutoShape 5">
            <a:extLst>
              <a:ext uri="{FF2B5EF4-FFF2-40B4-BE49-F238E27FC236}">
                <a16:creationId xmlns:a16="http://schemas.microsoft.com/office/drawing/2014/main" id="{5BD01B6D-2B65-4C39-805F-58F932C1DE51}"/>
              </a:ext>
            </a:extLst>
          </p:cNvPr>
          <p:cNvSpPr>
            <a:spLocks noChangeArrowheads="1"/>
          </p:cNvSpPr>
          <p:nvPr/>
        </p:nvSpPr>
        <p:spPr bwMode="auto">
          <a:xfrm>
            <a:off x="3492500" y="6048375"/>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RACER_LINKS_DREHEN</a:t>
            </a:r>
          </a:p>
        </p:txBody>
      </p:sp>
      <p:sp>
        <p:nvSpPr>
          <p:cNvPr id="58" name="AutoShape 6">
            <a:extLst>
              <a:ext uri="{FF2B5EF4-FFF2-40B4-BE49-F238E27FC236}">
                <a16:creationId xmlns:a16="http://schemas.microsoft.com/office/drawing/2014/main" id="{15E6C882-569C-40CB-855F-F4E5A69DFE8B}"/>
              </a:ext>
            </a:extLst>
          </p:cNvPr>
          <p:cNvSpPr>
            <a:spLocks noChangeArrowheads="1"/>
          </p:cNvSpPr>
          <p:nvPr/>
        </p:nvSpPr>
        <p:spPr bwMode="auto">
          <a:xfrm>
            <a:off x="2052638" y="1922463"/>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SERVO_MITTE</a:t>
            </a:r>
          </a:p>
        </p:txBody>
      </p:sp>
      <p:sp>
        <p:nvSpPr>
          <p:cNvPr id="59" name="AutoShape 7">
            <a:extLst>
              <a:ext uri="{FF2B5EF4-FFF2-40B4-BE49-F238E27FC236}">
                <a16:creationId xmlns:a16="http://schemas.microsoft.com/office/drawing/2014/main" id="{720F1579-0A2F-413E-BF2D-17F0E8FA1949}"/>
              </a:ext>
            </a:extLst>
          </p:cNvPr>
          <p:cNvSpPr>
            <a:spLocks noChangeArrowheads="1"/>
          </p:cNvSpPr>
          <p:nvPr/>
        </p:nvSpPr>
        <p:spPr bwMode="auto">
          <a:xfrm>
            <a:off x="5075238" y="3455988"/>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SERVO_LINKS</a:t>
            </a:r>
          </a:p>
        </p:txBody>
      </p:sp>
      <p:sp>
        <p:nvSpPr>
          <p:cNvPr id="60" name="AutoShape 8">
            <a:extLst>
              <a:ext uri="{FF2B5EF4-FFF2-40B4-BE49-F238E27FC236}">
                <a16:creationId xmlns:a16="http://schemas.microsoft.com/office/drawing/2014/main" id="{6974A96A-EB7B-4A4E-8FED-EE6A458B738A}"/>
              </a:ext>
            </a:extLst>
          </p:cNvPr>
          <p:cNvSpPr>
            <a:spLocks noChangeArrowheads="1"/>
          </p:cNvSpPr>
          <p:nvPr/>
        </p:nvSpPr>
        <p:spPr bwMode="auto">
          <a:xfrm>
            <a:off x="5075238" y="4392613"/>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SERVO_RECHTS</a:t>
            </a:r>
          </a:p>
        </p:txBody>
      </p:sp>
      <p:sp>
        <p:nvSpPr>
          <p:cNvPr id="61" name="AutoShape 10">
            <a:extLst>
              <a:ext uri="{FF2B5EF4-FFF2-40B4-BE49-F238E27FC236}">
                <a16:creationId xmlns:a16="http://schemas.microsoft.com/office/drawing/2014/main" id="{32443F2F-7703-4464-B443-1B5A4B683897}"/>
              </a:ext>
            </a:extLst>
          </p:cNvPr>
          <p:cNvSpPr>
            <a:spLocks noChangeArrowheads="1"/>
          </p:cNvSpPr>
          <p:nvPr/>
        </p:nvSpPr>
        <p:spPr bwMode="auto">
          <a:xfrm>
            <a:off x="2376488" y="2808288"/>
            <a:ext cx="1584325" cy="720725"/>
          </a:xfrm>
          <a:prstGeom prst="diamond">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3820" rIns="90000" bIns="45000" anchor="ctr"/>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pPr algn="ctr"/>
            <a:r>
              <a:rPr lang="de-DE" altLang="de-DE" sz="1000"/>
              <a:t>ABSTAND</a:t>
            </a:r>
          </a:p>
          <a:p>
            <a:pPr algn="ctr"/>
            <a:r>
              <a:rPr lang="de-DE" altLang="de-DE" sz="1000"/>
              <a:t>größer</a:t>
            </a:r>
          </a:p>
          <a:p>
            <a:pPr algn="ctr"/>
            <a:r>
              <a:rPr lang="de-DE" altLang="de-DE" sz="1000"/>
              <a:t>10cm?</a:t>
            </a:r>
          </a:p>
        </p:txBody>
      </p:sp>
      <p:sp>
        <p:nvSpPr>
          <p:cNvPr id="62" name="AutoShape 11">
            <a:extLst>
              <a:ext uri="{FF2B5EF4-FFF2-40B4-BE49-F238E27FC236}">
                <a16:creationId xmlns:a16="http://schemas.microsoft.com/office/drawing/2014/main" id="{34BE08F8-2004-4EAE-A583-F1800930D985}"/>
              </a:ext>
            </a:extLst>
          </p:cNvPr>
          <p:cNvSpPr>
            <a:spLocks noChangeArrowheads="1"/>
          </p:cNvSpPr>
          <p:nvPr/>
        </p:nvSpPr>
        <p:spPr bwMode="auto">
          <a:xfrm>
            <a:off x="5075238" y="3924300"/>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p:txBody>
      </p:sp>
      <p:sp>
        <p:nvSpPr>
          <p:cNvPr id="63" name="AutoShape 12">
            <a:extLst>
              <a:ext uri="{FF2B5EF4-FFF2-40B4-BE49-F238E27FC236}">
                <a16:creationId xmlns:a16="http://schemas.microsoft.com/office/drawing/2014/main" id="{ADF67BE5-BB9E-4380-B710-141C0059E8F7}"/>
              </a:ext>
            </a:extLst>
          </p:cNvPr>
          <p:cNvSpPr>
            <a:spLocks noChangeArrowheads="1"/>
          </p:cNvSpPr>
          <p:nvPr/>
        </p:nvSpPr>
        <p:spPr bwMode="auto">
          <a:xfrm>
            <a:off x="5075238" y="4859338"/>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p:txBody>
      </p:sp>
      <p:sp>
        <p:nvSpPr>
          <p:cNvPr id="64" name="AutoShape 13">
            <a:extLst>
              <a:ext uri="{FF2B5EF4-FFF2-40B4-BE49-F238E27FC236}">
                <a16:creationId xmlns:a16="http://schemas.microsoft.com/office/drawing/2014/main" id="{0B002379-63CD-4DF8-B3AE-CF2C1296D8AF}"/>
              </a:ext>
            </a:extLst>
          </p:cNvPr>
          <p:cNvSpPr>
            <a:spLocks noChangeArrowheads="1"/>
          </p:cNvSpPr>
          <p:nvPr/>
        </p:nvSpPr>
        <p:spPr bwMode="auto">
          <a:xfrm>
            <a:off x="5400675" y="5327650"/>
            <a:ext cx="1584325" cy="720725"/>
          </a:xfrm>
          <a:prstGeom prst="diamond">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3820" rIns="90000" bIns="45000" anchor="ctr"/>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pPr algn="ctr"/>
            <a:r>
              <a:rPr lang="de-DE" altLang="de-DE" sz="1000"/>
              <a:t>Welcher </a:t>
            </a:r>
          </a:p>
          <a:p>
            <a:pPr algn="ctr"/>
            <a:r>
              <a:rPr lang="de-DE" altLang="de-DE" sz="1000"/>
              <a:t>ABSTAND</a:t>
            </a:r>
          </a:p>
          <a:p>
            <a:pPr algn="ctr"/>
            <a:r>
              <a:rPr lang="de-DE" altLang="de-DE" sz="1000"/>
              <a:t>Ist größer</a:t>
            </a:r>
          </a:p>
          <a:p>
            <a:pPr algn="ctr"/>
            <a:r>
              <a:rPr lang="de-DE" altLang="de-DE" sz="1000"/>
              <a:t>?</a:t>
            </a:r>
          </a:p>
        </p:txBody>
      </p:sp>
      <p:cxnSp>
        <p:nvCxnSpPr>
          <p:cNvPr id="65" name="AutoShape 14">
            <a:extLst>
              <a:ext uri="{FF2B5EF4-FFF2-40B4-BE49-F238E27FC236}">
                <a16:creationId xmlns:a16="http://schemas.microsoft.com/office/drawing/2014/main" id="{5B315BA1-E537-4FB5-AEEE-72ADF5DEFE58}"/>
              </a:ext>
            </a:extLst>
          </p:cNvPr>
          <p:cNvCxnSpPr>
            <a:cxnSpLocks noChangeShapeType="1"/>
            <a:stCxn id="58" idx="2"/>
            <a:endCxn id="54" idx="0"/>
          </p:cNvCxnSpPr>
          <p:nvPr/>
        </p:nvCxnSpPr>
        <p:spPr bwMode="auto">
          <a:xfrm>
            <a:off x="3168650" y="2282825"/>
            <a:ext cx="1588" cy="93663"/>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6" name="AutoShape 15">
            <a:extLst>
              <a:ext uri="{FF2B5EF4-FFF2-40B4-BE49-F238E27FC236}">
                <a16:creationId xmlns:a16="http://schemas.microsoft.com/office/drawing/2014/main" id="{B5F87E51-8B28-47C3-A203-6C9589D86A95}"/>
              </a:ext>
            </a:extLst>
          </p:cNvPr>
          <p:cNvCxnSpPr>
            <a:cxnSpLocks noChangeShapeType="1"/>
            <a:stCxn id="54" idx="2"/>
            <a:endCxn id="61" idx="0"/>
          </p:cNvCxnSpPr>
          <p:nvPr/>
        </p:nvCxnSpPr>
        <p:spPr bwMode="auto">
          <a:xfrm>
            <a:off x="3168650" y="2735263"/>
            <a:ext cx="1588" cy="73025"/>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7" name="AutoShape 16">
            <a:extLst>
              <a:ext uri="{FF2B5EF4-FFF2-40B4-BE49-F238E27FC236}">
                <a16:creationId xmlns:a16="http://schemas.microsoft.com/office/drawing/2014/main" id="{14383767-0B37-4E1A-A79D-E18AF838269B}"/>
              </a:ext>
            </a:extLst>
          </p:cNvPr>
          <p:cNvCxnSpPr>
            <a:cxnSpLocks noChangeShapeType="1"/>
            <a:stCxn id="53" idx="2"/>
            <a:endCxn id="58" idx="0"/>
          </p:cNvCxnSpPr>
          <p:nvPr/>
        </p:nvCxnSpPr>
        <p:spPr bwMode="auto">
          <a:xfrm>
            <a:off x="3168650" y="1836738"/>
            <a:ext cx="1588" cy="87312"/>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8" name="AutoShape 17">
            <a:extLst>
              <a:ext uri="{FF2B5EF4-FFF2-40B4-BE49-F238E27FC236}">
                <a16:creationId xmlns:a16="http://schemas.microsoft.com/office/drawing/2014/main" id="{C63CBF8D-FF4A-41C7-8082-449BD5D56F90}"/>
              </a:ext>
            </a:extLst>
          </p:cNvPr>
          <p:cNvCxnSpPr>
            <a:cxnSpLocks noChangeShapeType="1"/>
            <a:stCxn id="61" idx="3"/>
            <a:endCxn id="55" idx="1"/>
          </p:cNvCxnSpPr>
          <p:nvPr/>
        </p:nvCxnSpPr>
        <p:spPr bwMode="auto">
          <a:xfrm>
            <a:off x="3959225" y="3168650"/>
            <a:ext cx="1106488" cy="3175"/>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9" name="AutoShape 18">
            <a:extLst>
              <a:ext uri="{FF2B5EF4-FFF2-40B4-BE49-F238E27FC236}">
                <a16:creationId xmlns:a16="http://schemas.microsoft.com/office/drawing/2014/main" id="{665B3FFD-FA41-493F-A8F8-292927987543}"/>
              </a:ext>
            </a:extLst>
          </p:cNvPr>
          <p:cNvCxnSpPr>
            <a:cxnSpLocks noChangeShapeType="1"/>
            <a:stCxn id="55" idx="2"/>
            <a:endCxn id="59" idx="0"/>
          </p:cNvCxnSpPr>
          <p:nvPr/>
        </p:nvCxnSpPr>
        <p:spPr bwMode="auto">
          <a:xfrm>
            <a:off x="6183313" y="3351213"/>
            <a:ext cx="9525" cy="104775"/>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0" name="AutoShape 19">
            <a:extLst>
              <a:ext uri="{FF2B5EF4-FFF2-40B4-BE49-F238E27FC236}">
                <a16:creationId xmlns:a16="http://schemas.microsoft.com/office/drawing/2014/main" id="{67105AD9-7B7D-4D29-9BE6-00440FD1AB9A}"/>
              </a:ext>
            </a:extLst>
          </p:cNvPr>
          <p:cNvCxnSpPr>
            <a:cxnSpLocks noChangeShapeType="1"/>
            <a:stCxn id="59" idx="2"/>
            <a:endCxn id="62" idx="0"/>
          </p:cNvCxnSpPr>
          <p:nvPr/>
        </p:nvCxnSpPr>
        <p:spPr bwMode="auto">
          <a:xfrm>
            <a:off x="6191250" y="3816350"/>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1" name="AutoShape 20">
            <a:extLst>
              <a:ext uri="{FF2B5EF4-FFF2-40B4-BE49-F238E27FC236}">
                <a16:creationId xmlns:a16="http://schemas.microsoft.com/office/drawing/2014/main" id="{1DFA9E41-1FEF-4276-AE9D-6E160533E5B6}"/>
              </a:ext>
            </a:extLst>
          </p:cNvPr>
          <p:cNvCxnSpPr>
            <a:cxnSpLocks noChangeShapeType="1"/>
            <a:stCxn id="62" idx="2"/>
            <a:endCxn id="60" idx="0"/>
          </p:cNvCxnSpPr>
          <p:nvPr/>
        </p:nvCxnSpPr>
        <p:spPr bwMode="auto">
          <a:xfrm>
            <a:off x="6191250" y="4284663"/>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2" name="AutoShape 21">
            <a:extLst>
              <a:ext uri="{FF2B5EF4-FFF2-40B4-BE49-F238E27FC236}">
                <a16:creationId xmlns:a16="http://schemas.microsoft.com/office/drawing/2014/main" id="{19F9475D-CECD-4E21-B3F5-52583A21DC5C}"/>
              </a:ext>
            </a:extLst>
          </p:cNvPr>
          <p:cNvCxnSpPr>
            <a:cxnSpLocks noChangeShapeType="1"/>
            <a:stCxn id="60" idx="2"/>
            <a:endCxn id="63" idx="0"/>
          </p:cNvCxnSpPr>
          <p:nvPr/>
        </p:nvCxnSpPr>
        <p:spPr bwMode="auto">
          <a:xfrm>
            <a:off x="6191250" y="4751388"/>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3" name="AutoShape 22">
            <a:extLst>
              <a:ext uri="{FF2B5EF4-FFF2-40B4-BE49-F238E27FC236}">
                <a16:creationId xmlns:a16="http://schemas.microsoft.com/office/drawing/2014/main" id="{565B1E7A-395C-4BF1-BE7E-80D1FA190EE5}"/>
              </a:ext>
            </a:extLst>
          </p:cNvPr>
          <p:cNvCxnSpPr>
            <a:cxnSpLocks noChangeShapeType="1"/>
            <a:stCxn id="63" idx="2"/>
            <a:endCxn id="64" idx="0"/>
          </p:cNvCxnSpPr>
          <p:nvPr/>
        </p:nvCxnSpPr>
        <p:spPr bwMode="auto">
          <a:xfrm>
            <a:off x="6191250" y="5219700"/>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4" name="AutoShape 23">
            <a:extLst>
              <a:ext uri="{FF2B5EF4-FFF2-40B4-BE49-F238E27FC236}">
                <a16:creationId xmlns:a16="http://schemas.microsoft.com/office/drawing/2014/main" id="{8693DCD1-558E-4DF0-B0A8-18EC3B9BFEC7}"/>
              </a:ext>
            </a:extLst>
          </p:cNvPr>
          <p:cNvCxnSpPr>
            <a:cxnSpLocks noChangeShapeType="1"/>
            <a:stCxn id="64" idx="1"/>
            <a:endCxn id="57" idx="0"/>
          </p:cNvCxnSpPr>
          <p:nvPr/>
        </p:nvCxnSpPr>
        <p:spPr bwMode="auto">
          <a:xfrm flipH="1">
            <a:off x="4606925" y="5688013"/>
            <a:ext cx="795338" cy="360362"/>
          </a:xfrm>
          <a:prstGeom prst="bentConnector2">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5" name="AutoShape 24">
            <a:extLst>
              <a:ext uri="{FF2B5EF4-FFF2-40B4-BE49-F238E27FC236}">
                <a16:creationId xmlns:a16="http://schemas.microsoft.com/office/drawing/2014/main" id="{4342DD31-EE2D-426D-A8E6-2624DF5C3B6F}"/>
              </a:ext>
            </a:extLst>
          </p:cNvPr>
          <p:cNvCxnSpPr>
            <a:cxnSpLocks noChangeShapeType="1"/>
            <a:stCxn id="64" idx="3"/>
            <a:endCxn id="56" idx="0"/>
          </p:cNvCxnSpPr>
          <p:nvPr/>
        </p:nvCxnSpPr>
        <p:spPr bwMode="auto">
          <a:xfrm>
            <a:off x="6983413" y="5688013"/>
            <a:ext cx="1081087" cy="360362"/>
          </a:xfrm>
          <a:prstGeom prst="bentConnector2">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 name="AutoShape 25">
            <a:extLst>
              <a:ext uri="{FF2B5EF4-FFF2-40B4-BE49-F238E27FC236}">
                <a16:creationId xmlns:a16="http://schemas.microsoft.com/office/drawing/2014/main" id="{6E9E81DA-5FB4-4542-9B41-C2ABC90D89E1}"/>
              </a:ext>
            </a:extLst>
          </p:cNvPr>
          <p:cNvCxnSpPr>
            <a:cxnSpLocks noChangeShapeType="1"/>
            <a:stCxn id="57" idx="2"/>
            <a:endCxn id="53" idx="1"/>
          </p:cNvCxnSpPr>
          <p:nvPr/>
        </p:nvCxnSpPr>
        <p:spPr bwMode="auto">
          <a:xfrm rot="16200000" flipV="1">
            <a:off x="953294" y="2753519"/>
            <a:ext cx="4754562" cy="2559050"/>
          </a:xfrm>
          <a:prstGeom prst="bentConnector4">
            <a:avLst>
              <a:gd name="adj1" fmla="val -4201"/>
              <a:gd name="adj2" fmla="val 135208"/>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7" name="AutoShape 26">
            <a:extLst>
              <a:ext uri="{FF2B5EF4-FFF2-40B4-BE49-F238E27FC236}">
                <a16:creationId xmlns:a16="http://schemas.microsoft.com/office/drawing/2014/main" id="{5C676650-3F7D-4259-BF0B-EE842A162B4C}"/>
              </a:ext>
            </a:extLst>
          </p:cNvPr>
          <p:cNvCxnSpPr>
            <a:cxnSpLocks noChangeShapeType="1"/>
            <a:stCxn id="56" idx="2"/>
            <a:endCxn id="57" idx="2"/>
          </p:cNvCxnSpPr>
          <p:nvPr/>
        </p:nvCxnSpPr>
        <p:spPr bwMode="auto">
          <a:xfrm rot="5400000">
            <a:off x="6335713" y="4679950"/>
            <a:ext cx="1587" cy="3459163"/>
          </a:xfrm>
          <a:prstGeom prst="bentConnector3">
            <a:avLst>
              <a:gd name="adj1" fmla="val 12525000"/>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 name="AutoShape 27">
            <a:extLst>
              <a:ext uri="{FF2B5EF4-FFF2-40B4-BE49-F238E27FC236}">
                <a16:creationId xmlns:a16="http://schemas.microsoft.com/office/drawing/2014/main" id="{1F306B31-5052-4F23-9366-B3D22AB2A000}"/>
              </a:ext>
            </a:extLst>
          </p:cNvPr>
          <p:cNvCxnSpPr>
            <a:cxnSpLocks noChangeShapeType="1"/>
            <a:stCxn id="79" idx="4"/>
            <a:endCxn id="53" idx="0"/>
          </p:cNvCxnSpPr>
          <p:nvPr/>
        </p:nvCxnSpPr>
        <p:spPr bwMode="auto">
          <a:xfrm>
            <a:off x="3168650" y="1260475"/>
            <a:ext cx="1588" cy="215900"/>
          </a:xfrm>
          <a:prstGeom prst="straightConnector1">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9" name="Oval 28">
            <a:extLst>
              <a:ext uri="{FF2B5EF4-FFF2-40B4-BE49-F238E27FC236}">
                <a16:creationId xmlns:a16="http://schemas.microsoft.com/office/drawing/2014/main" id="{B8F64202-6BF8-4C70-B6A9-E1A0AFBA96D4}"/>
              </a:ext>
            </a:extLst>
          </p:cNvPr>
          <p:cNvSpPr>
            <a:spLocks noChangeArrowheads="1"/>
          </p:cNvSpPr>
          <p:nvPr/>
        </p:nvSpPr>
        <p:spPr bwMode="auto">
          <a:xfrm>
            <a:off x="2627313" y="755650"/>
            <a:ext cx="1079500" cy="503238"/>
          </a:xfrm>
          <a:prstGeom prst="ellipse">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Lst>
              <a:defRPr>
                <a:solidFill>
                  <a:srgbClr val="000000"/>
                </a:solidFill>
                <a:latin typeface="Arial" panose="020B0604020202020204" pitchFamily="34" charset="0"/>
                <a:cs typeface="Arial Unicode MS" charset="0"/>
              </a:defRPr>
            </a:lvl1pPr>
            <a:lvl2pPr>
              <a:tabLst>
                <a:tab pos="723900" algn="l"/>
              </a:tabLst>
              <a:defRPr>
                <a:solidFill>
                  <a:srgbClr val="000000"/>
                </a:solidFill>
                <a:latin typeface="Arial" panose="020B0604020202020204" pitchFamily="34" charset="0"/>
                <a:cs typeface="Arial Unicode MS" charset="0"/>
              </a:defRPr>
            </a:lvl2pPr>
            <a:lvl3pPr>
              <a:tabLst>
                <a:tab pos="723900" algn="l"/>
              </a:tabLst>
              <a:defRPr>
                <a:solidFill>
                  <a:srgbClr val="000000"/>
                </a:solidFill>
                <a:latin typeface="Arial" panose="020B0604020202020204" pitchFamily="34" charset="0"/>
                <a:cs typeface="Arial Unicode MS" charset="0"/>
              </a:defRPr>
            </a:lvl3pPr>
            <a:lvl4pPr>
              <a:tabLst>
                <a:tab pos="723900" algn="l"/>
              </a:tabLst>
              <a:defRPr>
                <a:solidFill>
                  <a:srgbClr val="000000"/>
                </a:solidFill>
                <a:latin typeface="Arial" panose="020B0604020202020204" pitchFamily="34" charset="0"/>
                <a:cs typeface="Arial Unicode MS" charset="0"/>
              </a:defRPr>
            </a:lvl4pPr>
            <a:lvl5pPr>
              <a:tabLst>
                <a:tab pos="7239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9pPr>
          </a:lstStyle>
          <a:p>
            <a:pPr algn="ctr"/>
            <a:r>
              <a:rPr lang="de-DE" altLang="de-DE" sz="1200" b="1"/>
              <a:t>START</a:t>
            </a:r>
          </a:p>
        </p:txBody>
      </p:sp>
      <p:cxnSp>
        <p:nvCxnSpPr>
          <p:cNvPr id="80" name="AutoShape 29">
            <a:extLst>
              <a:ext uri="{FF2B5EF4-FFF2-40B4-BE49-F238E27FC236}">
                <a16:creationId xmlns:a16="http://schemas.microsoft.com/office/drawing/2014/main" id="{09BF60BD-0917-4016-8507-2F082AEE63AD}"/>
              </a:ext>
            </a:extLst>
          </p:cNvPr>
          <p:cNvCxnSpPr>
            <a:cxnSpLocks noChangeShapeType="1"/>
            <a:stCxn id="61" idx="2"/>
            <a:endCxn id="54" idx="1"/>
          </p:cNvCxnSpPr>
          <p:nvPr/>
        </p:nvCxnSpPr>
        <p:spPr bwMode="auto">
          <a:xfrm rot="16200000" flipV="1">
            <a:off x="2123281" y="2482057"/>
            <a:ext cx="974725" cy="1119188"/>
          </a:xfrm>
          <a:prstGeom prst="bentConnector4">
            <a:avLst>
              <a:gd name="adj1" fmla="val -18593"/>
              <a:gd name="adj2" fmla="val 116157"/>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81" name="Text Box 30">
            <a:extLst>
              <a:ext uri="{FF2B5EF4-FFF2-40B4-BE49-F238E27FC236}">
                <a16:creationId xmlns:a16="http://schemas.microsoft.com/office/drawing/2014/main" id="{3108F322-7629-41A0-B4D6-6D71179A4488}"/>
              </a:ext>
            </a:extLst>
          </p:cNvPr>
          <p:cNvSpPr txBox="1">
            <a:spLocks noChangeArrowheads="1"/>
          </p:cNvSpPr>
          <p:nvPr/>
        </p:nvSpPr>
        <p:spPr bwMode="auto">
          <a:xfrm>
            <a:off x="2879725" y="3708400"/>
            <a:ext cx="279400" cy="23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3820" rIns="90000" bIns="45000"/>
          <a:lstStyle/>
          <a:p>
            <a:r>
              <a:rPr lang="de-DE" altLang="de-DE" sz="1000">
                <a:solidFill>
                  <a:srgbClr val="000000"/>
                </a:solidFill>
              </a:rPr>
              <a:t>ja</a:t>
            </a:r>
          </a:p>
        </p:txBody>
      </p:sp>
    </p:spTree>
    <p:extLst>
      <p:ext uri="{BB962C8B-B14F-4D97-AF65-F5344CB8AC3E}">
        <p14:creationId xmlns:p14="http://schemas.microsoft.com/office/powerpoint/2010/main" val="2979841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p:txBody>
          <a:bodyPr>
            <a:spAutoFit/>
          </a:bodyPr>
          <a:lstStyle/>
          <a:p>
            <a:pPr lvl="0"/>
            <a:r>
              <a:rPr lang="de-DE">
                <a:solidFill>
                  <a:srgbClr val="ED1C24"/>
                </a:solidFill>
              </a:rPr>
              <a:t>{code}</a:t>
            </a:r>
            <a:r>
              <a:rPr lang="de-DE"/>
              <a:t>.racer</a:t>
            </a:r>
          </a:p>
        </p:txBody>
      </p:sp>
      <p:sp>
        <p:nvSpPr>
          <p:cNvPr id="3" name="Untertitel 2">
            <a:extLst>
              <a:ext uri="{FF2B5EF4-FFF2-40B4-BE49-F238E27FC236}">
                <a16:creationId xmlns:a16="http://schemas.microsoft.com/office/drawing/2014/main" id="{0B776F0F-F612-49DD-A2A0-B29228A43AD8}"/>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C10AA8B5-D622-4DD5-9311-145447D74872}"/>
              </a:ext>
            </a:extLst>
          </p:cNvPr>
          <p:cNvSpPr txBox="1"/>
          <p:nvPr/>
        </p:nvSpPr>
        <p:spPr>
          <a:xfrm>
            <a:off x="631800" y="1493999"/>
            <a:ext cx="8842590" cy="4503625"/>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dirty="0">
                <a:ln>
                  <a:noFill/>
                </a:ln>
                <a:latin typeface="Liberation Sans" pitchFamily="18"/>
                <a:ea typeface="Microsoft YaHei" pitchFamily="2"/>
                <a:cs typeface="Arial Unicode MS" pitchFamily="2"/>
              </a:rPr>
              <a:t>Was man immer machen muss:</a:t>
            </a:r>
          </a:p>
          <a:p>
            <a:pPr marL="0" marR="0" lvl="0" indent="0" hangingPunct="0">
              <a:lnSpc>
                <a:spcPct val="100000"/>
              </a:lnSpc>
              <a:spcBef>
                <a:spcPts val="0"/>
              </a:spcBef>
              <a:spcAft>
                <a:spcPts val="0"/>
              </a:spcAft>
              <a:buNone/>
              <a:tabLst/>
            </a:pPr>
            <a:endParaRPr lang="de-DE" sz="1800" b="0" i="0" u="none" strike="noStrike" kern="1200" cap="none" dirty="0">
              <a:ln>
                <a:noFill/>
              </a:ln>
              <a:latin typeface="Liberation Sans" pitchFamily="18"/>
              <a:ea typeface="Microsoft YaHei" pitchFamily="2"/>
              <a:cs typeface="Arial Unicode MS" pitchFamily="2"/>
            </a:endParaRPr>
          </a:p>
          <a:p>
            <a:pPr marR="0" lvl="0" hangingPunct="0">
              <a:lnSpc>
                <a:spcPct val="100000"/>
              </a:lnSpc>
              <a:spcBef>
                <a:spcPts val="0"/>
              </a:spcBef>
              <a:spcAft>
                <a:spcPts val="0"/>
              </a:spcAft>
              <a:buSzPct val="45000"/>
              <a:tabLst/>
            </a:pPr>
            <a:r>
              <a:rPr lang="de-DE" sz="1800" b="0" i="0" u="none" strike="noStrike" kern="1200" cap="none" dirty="0">
                <a:ln>
                  <a:noFill/>
                </a:ln>
                <a:latin typeface="Liberation Sans" pitchFamily="18"/>
                <a:ea typeface="Microsoft YaHei" pitchFamily="2"/>
                <a:cs typeface="Arial Unicode MS" pitchFamily="2"/>
              </a:rPr>
              <a:t> Richtigen Controller in Arduino auswählen:</a:t>
            </a:r>
          </a:p>
          <a:p>
            <a:pPr marL="742950" lvl="3" indent="-285750" hangingPunct="0">
              <a:buSzPct val="45000"/>
              <a:buFont typeface="Wingdings" panose="05000000000000000000" pitchFamily="2" charset="2"/>
              <a:buChar char="Ø"/>
            </a:pPr>
            <a:r>
              <a:rPr lang="de-DE" b="0" i="0" u="none" strike="noStrike" kern="1200" cap="none" dirty="0">
                <a:ln>
                  <a:noFill/>
                </a:ln>
                <a:latin typeface="Liberation Sans" pitchFamily="18"/>
                <a:ea typeface="Microsoft YaHei" pitchFamily="2"/>
                <a:cs typeface="Arial Unicode MS" pitchFamily="2"/>
              </a:rPr>
              <a:t> ESP32 </a:t>
            </a:r>
            <a:r>
              <a:rPr lang="de-DE" b="0" i="0" u="none" strike="noStrike" kern="1200" cap="none" dirty="0" err="1">
                <a:ln>
                  <a:noFill/>
                </a:ln>
                <a:latin typeface="Liberation Sans" pitchFamily="18"/>
                <a:ea typeface="Microsoft YaHei" pitchFamily="2"/>
                <a:cs typeface="Arial Unicode MS" pitchFamily="2"/>
              </a:rPr>
              <a:t>DevKit</a:t>
            </a:r>
            <a:endParaRPr lang="de-DE" b="0" i="0" u="none" strike="noStrike" kern="1200" cap="none" dirty="0">
              <a:ln>
                <a:noFill/>
              </a:ln>
              <a:latin typeface="Liberation Sans" pitchFamily="18"/>
              <a:ea typeface="Microsoft YaHei" pitchFamily="2"/>
              <a:cs typeface="Arial Unicode MS" pitchFamily="2"/>
            </a:endParaRPr>
          </a:p>
          <a:p>
            <a:pPr marR="0" lvl="0" hangingPunct="0">
              <a:lnSpc>
                <a:spcPct val="100000"/>
              </a:lnSpc>
              <a:spcBef>
                <a:spcPts val="0"/>
              </a:spcBef>
              <a:spcAft>
                <a:spcPts val="0"/>
              </a:spcAft>
              <a:tabLst/>
            </a:pPr>
            <a:endParaRPr lang="de-DE" sz="1800" b="0" i="0" u="none" strike="noStrike" kern="1200" cap="none" dirty="0">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SzPct val="45000"/>
              <a:tabLst/>
            </a:pPr>
            <a:r>
              <a:rPr lang="de-DE" sz="1800" b="0" i="0" u="none" strike="noStrike" kern="1200" cap="none" dirty="0">
                <a:ln>
                  <a:noFill/>
                </a:ln>
                <a:latin typeface="Liberation Sans" pitchFamily="18"/>
                <a:ea typeface="Microsoft YaHei" pitchFamily="2"/>
                <a:cs typeface="Arial Unicode MS" pitchFamily="2"/>
              </a:rPr>
              <a:t> Richtigen Port in Arduino auswählen:</a:t>
            </a:r>
          </a:p>
          <a:p>
            <a:pPr marL="742950" lvl="3" indent="-285750" hangingPunct="0">
              <a:buSzPct val="45000"/>
              <a:buFont typeface="Wingdings" panose="05000000000000000000" pitchFamily="2" charset="2"/>
              <a:buChar char="Ø"/>
            </a:pPr>
            <a:r>
              <a:rPr lang="de-DE" b="0" i="0" u="none" strike="noStrike" kern="1200" cap="none" dirty="0">
                <a:ln>
                  <a:noFill/>
                </a:ln>
                <a:latin typeface="Liberation Sans" pitchFamily="18"/>
                <a:ea typeface="Microsoft YaHei" pitchFamily="2"/>
                <a:cs typeface="Arial Unicode MS" pitchFamily="2"/>
              </a:rPr>
              <a:t> Zum Beispiel COM9</a:t>
            </a:r>
          </a:p>
          <a:p>
            <a:pPr marR="0" lvl="0" hangingPunct="0">
              <a:lnSpc>
                <a:spcPct val="100000"/>
              </a:lnSpc>
              <a:spcBef>
                <a:spcPts val="0"/>
              </a:spcBef>
              <a:spcAft>
                <a:spcPts val="0"/>
              </a:spcAft>
              <a:tabLst/>
            </a:pPr>
            <a:endParaRPr lang="de-DE" sz="1800" b="0" i="0" u="none" strike="noStrike" kern="1200" cap="none" dirty="0">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SzPct val="45000"/>
              <a:tabLst/>
            </a:pPr>
            <a:r>
              <a:rPr lang="de-DE" sz="1800" b="0" i="0" u="none" strike="noStrike" kern="1200" cap="none" dirty="0">
                <a:ln>
                  <a:noFill/>
                </a:ln>
                <a:latin typeface="Liberation Sans" pitchFamily="18"/>
                <a:ea typeface="Microsoft YaHei" pitchFamily="2"/>
                <a:cs typeface="Arial Unicode MS" pitchFamily="2"/>
              </a:rPr>
              <a:t>Pins richtig einstellen:</a:t>
            </a:r>
          </a:p>
          <a:p>
            <a:pPr marL="742950" lvl="3" indent="-285750" hangingPunct="0">
              <a:buSzPct val="45000"/>
              <a:buFont typeface="Wingdings" panose="05000000000000000000" pitchFamily="2" charset="2"/>
              <a:buChar char="Ø"/>
            </a:pPr>
            <a:r>
              <a:rPr lang="de-DE" b="0" i="0" u="none" strike="noStrike" kern="1200" cap="none" dirty="0">
                <a:ln>
                  <a:noFill/>
                </a:ln>
                <a:latin typeface="Liberation Sans" pitchFamily="18"/>
                <a:ea typeface="Microsoft YaHei" pitchFamily="2"/>
                <a:cs typeface="Arial Unicode MS" pitchFamily="2"/>
              </a:rPr>
              <a:t> </a:t>
            </a:r>
            <a:r>
              <a:rPr lang="de-DE" sz="1500" b="0" i="0" u="none" strike="noStrike" kern="1200" cap="none" dirty="0" err="1">
                <a:ln>
                  <a:noFill/>
                </a:ln>
                <a:latin typeface="Lucida Console" pitchFamily="49"/>
                <a:ea typeface="Microsoft YaHei" pitchFamily="2"/>
                <a:cs typeface="Arial Unicode MS" pitchFamily="2"/>
              </a:rPr>
              <a:t>pinMode</a:t>
            </a:r>
            <a:r>
              <a:rPr lang="de-DE" sz="1500" b="0" i="0" u="none" strike="noStrike" kern="1200" cap="none" dirty="0">
                <a:ln>
                  <a:noFill/>
                </a:ln>
                <a:latin typeface="Lucida Console" pitchFamily="49"/>
                <a:ea typeface="Microsoft YaHei" pitchFamily="2"/>
                <a:cs typeface="Arial Unicode MS" pitchFamily="2"/>
              </a:rPr>
              <a:t>(</a:t>
            </a:r>
            <a:r>
              <a:rPr lang="de-DE" sz="1500" b="0" i="0" u="none" strike="noStrike" kern="1200" cap="none" dirty="0" err="1">
                <a:ln>
                  <a:noFill/>
                </a:ln>
                <a:latin typeface="Lucida Console" pitchFamily="49"/>
                <a:ea typeface="Microsoft YaHei" pitchFamily="2"/>
                <a:cs typeface="Arial Unicode MS" pitchFamily="2"/>
              </a:rPr>
              <a:t>Pinnummer</a:t>
            </a:r>
            <a:r>
              <a:rPr lang="de-DE" sz="1500" b="0" i="0" u="none" strike="noStrike" kern="1200" cap="none" dirty="0">
                <a:ln>
                  <a:noFill/>
                </a:ln>
                <a:latin typeface="Lucida Console" pitchFamily="49"/>
                <a:ea typeface="Microsoft YaHei" pitchFamily="2"/>
                <a:cs typeface="Arial Unicode MS" pitchFamily="2"/>
              </a:rPr>
              <a:t>, OUTPUT);  </a:t>
            </a:r>
          </a:p>
          <a:p>
            <a:pPr lvl="1" hangingPunct="0"/>
            <a:r>
              <a:rPr lang="de-DE" sz="1500" b="0" i="0" u="none" strike="noStrike" kern="1200" cap="none" dirty="0">
                <a:ln>
                  <a:noFill/>
                </a:ln>
                <a:latin typeface="Lucida Console" pitchFamily="49"/>
                <a:ea typeface="Microsoft YaHei" pitchFamily="2"/>
                <a:cs typeface="Arial Unicode MS" pitchFamily="2"/>
              </a:rPr>
              <a:t>             Oder</a:t>
            </a:r>
          </a:p>
          <a:p>
            <a:pPr marL="742950" lvl="3" indent="-285750" hangingPunct="0">
              <a:buClr>
                <a:srgbClr val="000000"/>
              </a:buClr>
              <a:buSzPct val="45000"/>
              <a:buFont typeface="Wingdings" panose="05000000000000000000" pitchFamily="2" charset="2"/>
              <a:buChar char="Ø"/>
            </a:pPr>
            <a:r>
              <a:rPr lang="de-DE" sz="1500" b="0" i="0" u="none" strike="noStrike" kern="1200" cap="none" dirty="0">
                <a:ln>
                  <a:noFill/>
                </a:ln>
                <a:latin typeface="Lucida Console" pitchFamily="49"/>
                <a:ea typeface="Microsoft YaHei" pitchFamily="2"/>
                <a:cs typeface="Arial Unicode MS" pitchFamily="2"/>
              </a:rPr>
              <a:t> </a:t>
            </a:r>
            <a:r>
              <a:rPr lang="de-DE" sz="1500" b="0" i="0" u="none" strike="noStrike" kern="1200" cap="none" dirty="0" err="1">
                <a:ln>
                  <a:noFill/>
                </a:ln>
                <a:latin typeface="Lucida Console" pitchFamily="49"/>
                <a:ea typeface="Microsoft YaHei" pitchFamily="2"/>
                <a:cs typeface="Arial Unicode MS" pitchFamily="2"/>
              </a:rPr>
              <a:t>pinMode</a:t>
            </a:r>
            <a:r>
              <a:rPr lang="de-DE" sz="1500" b="0" i="0" u="none" strike="noStrike" kern="1200" cap="none" dirty="0">
                <a:ln>
                  <a:noFill/>
                </a:ln>
                <a:latin typeface="Lucida Console" pitchFamily="49"/>
                <a:ea typeface="Microsoft YaHei" pitchFamily="2"/>
                <a:cs typeface="Arial Unicode MS" pitchFamily="2"/>
              </a:rPr>
              <a:t>(</a:t>
            </a:r>
            <a:r>
              <a:rPr lang="de-DE" sz="1500" b="0" i="0" u="none" strike="noStrike" kern="1200" cap="none" dirty="0" err="1">
                <a:ln>
                  <a:noFill/>
                </a:ln>
                <a:latin typeface="Lucida Console" pitchFamily="49"/>
                <a:ea typeface="Microsoft YaHei" pitchFamily="2"/>
                <a:cs typeface="Arial Unicode MS" pitchFamily="2"/>
              </a:rPr>
              <a:t>Pinnummer</a:t>
            </a:r>
            <a:r>
              <a:rPr lang="de-DE" sz="1500" b="0" i="0" u="none" strike="noStrike" kern="1200" cap="none" dirty="0">
                <a:ln>
                  <a:noFill/>
                </a:ln>
                <a:latin typeface="Lucida Console" pitchFamily="49"/>
                <a:ea typeface="Microsoft YaHei" pitchFamily="2"/>
                <a:cs typeface="Arial Unicode MS" pitchFamily="2"/>
              </a:rPr>
              <a:t>, INPUT);</a:t>
            </a:r>
          </a:p>
          <a:p>
            <a:pPr marL="0" marR="0" lvl="0" indent="0" hangingPunct="0">
              <a:lnSpc>
                <a:spcPct val="100000"/>
              </a:lnSpc>
              <a:spcBef>
                <a:spcPts val="0"/>
              </a:spcBef>
              <a:spcAft>
                <a:spcPts val="0"/>
              </a:spcAft>
              <a:buNone/>
              <a:tabLst/>
            </a:pPr>
            <a:endParaRPr lang="de-DE" sz="1500" b="0" i="0" u="none" strike="noStrike" kern="1200" cap="none" dirty="0">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dirty="0">
                <a:ln>
                  <a:noFill/>
                </a:ln>
                <a:latin typeface="Liberation Sans" pitchFamily="18"/>
                <a:ea typeface="Microsoft YaHei" pitchFamily="2"/>
                <a:cs typeface="Arial Unicode MS" pitchFamily="2"/>
              </a:rPr>
              <a:t> Die </a:t>
            </a:r>
            <a:r>
              <a:rPr lang="de-DE" sz="1800" b="0" i="0" u="none" strike="noStrike" kern="1200" cap="none" dirty="0" err="1">
                <a:ln>
                  <a:noFill/>
                </a:ln>
                <a:latin typeface="Liberation Sans" pitchFamily="18"/>
                <a:ea typeface="Microsoft YaHei" pitchFamily="2"/>
                <a:cs typeface="Arial Unicode MS" pitchFamily="2"/>
              </a:rPr>
              <a:t>Pinnummer</a:t>
            </a:r>
            <a:r>
              <a:rPr lang="de-DE" sz="1800" b="0" i="0" u="none" strike="noStrike" kern="1200" cap="none" dirty="0">
                <a:ln>
                  <a:noFill/>
                </a:ln>
                <a:latin typeface="Liberation Sans" pitchFamily="18"/>
                <a:ea typeface="Microsoft YaHei" pitchFamily="2"/>
                <a:cs typeface="Arial Unicode MS" pitchFamily="2"/>
              </a:rPr>
              <a:t> vom Modul ablesen.</a:t>
            </a:r>
          </a:p>
          <a:p>
            <a:pPr marL="0" marR="0" lvl="0" indent="0" hangingPunct="0">
              <a:lnSpc>
                <a:spcPct val="100000"/>
              </a:lnSpc>
              <a:spcBef>
                <a:spcPts val="0"/>
              </a:spcBef>
              <a:spcAft>
                <a:spcPts val="0"/>
              </a:spcAft>
              <a:buNone/>
              <a:tabLst/>
            </a:pPr>
            <a:r>
              <a:rPr lang="de-DE" sz="1800" b="0" i="0" u="none" strike="noStrike" kern="1200" cap="none" dirty="0">
                <a:ln>
                  <a:noFill/>
                </a:ln>
                <a:latin typeface="Liberation Sans" pitchFamily="18"/>
                <a:ea typeface="Microsoft YaHei" pitchFamily="2"/>
                <a:cs typeface="Arial Unicode MS" pitchFamily="2"/>
              </a:rPr>
              <a:t> Anstatt die </a:t>
            </a:r>
            <a:r>
              <a:rPr lang="de-DE" sz="1800" b="0" i="0" u="none" strike="noStrike" kern="1200" cap="none" dirty="0" err="1">
                <a:ln>
                  <a:noFill/>
                </a:ln>
                <a:latin typeface="Liberation Sans" pitchFamily="18"/>
                <a:ea typeface="Microsoft YaHei" pitchFamily="2"/>
                <a:cs typeface="Arial Unicode MS" pitchFamily="2"/>
              </a:rPr>
              <a:t>Pinnummer</a:t>
            </a:r>
            <a:r>
              <a:rPr lang="de-DE" sz="1800" b="0" i="0" u="none" strike="noStrike" kern="1200" cap="none" dirty="0">
                <a:ln>
                  <a:noFill/>
                </a:ln>
                <a:latin typeface="Liberation Sans" pitchFamily="18"/>
                <a:ea typeface="Microsoft YaHei" pitchFamily="2"/>
                <a:cs typeface="Arial Unicode MS" pitchFamily="2"/>
              </a:rPr>
              <a:t> zu verwenden, kann man dem Pin auch einen Namen geben:</a:t>
            </a:r>
          </a:p>
          <a:p>
            <a:pPr marL="0" marR="0" lvl="0" indent="0" hangingPunct="0">
              <a:lnSpc>
                <a:spcPct val="100000"/>
              </a:lnSpc>
              <a:spcBef>
                <a:spcPts val="0"/>
              </a:spcBef>
              <a:spcAft>
                <a:spcPts val="0"/>
              </a:spcAft>
              <a:buNone/>
              <a:tabLst/>
            </a:pPr>
            <a:endParaRPr lang="de-DE" sz="1800" b="0" i="0" u="none" strike="noStrike" kern="1200" cap="none" dirty="0">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endParaRPr lang="de-DE" sz="1500" b="0" i="0" u="none" strike="noStrike" kern="1200" cap="none" dirty="0">
              <a:ln>
                <a:noFill/>
              </a:ln>
              <a:latin typeface="Lucida Console" pitchFamily="49"/>
              <a:ea typeface="Microsoft YaHei" pitchFamily="2"/>
              <a:cs typeface="Arial Unicode MS" pitchFamily="2"/>
            </a:endParaRPr>
          </a:p>
          <a:p>
            <a:pPr marL="0" marR="0" lvl="2" indent="0" hangingPunct="0">
              <a:lnSpc>
                <a:spcPct val="100000"/>
              </a:lnSpc>
              <a:spcBef>
                <a:spcPts val="0"/>
              </a:spcBef>
              <a:spcAft>
                <a:spcPts val="0"/>
              </a:spcAft>
              <a:buClr>
                <a:srgbClr val="000000"/>
              </a:buClr>
              <a:buSzPct val="45000"/>
              <a:tabLst/>
            </a:pPr>
            <a:r>
              <a:rPr lang="de-DE" sz="1500" b="0" i="0" u="none" strike="noStrike" kern="1200" cap="none" dirty="0">
                <a:ln>
                  <a:noFill/>
                </a:ln>
                <a:latin typeface="Lucida Console" pitchFamily="49"/>
                <a:ea typeface="Microsoft YaHei" pitchFamily="2"/>
                <a:cs typeface="Arial Unicode MS" pitchFamily="2"/>
              </a:rPr>
              <a:t>#</a:t>
            </a:r>
            <a:r>
              <a:rPr lang="de-DE" sz="1500" b="0" i="0" u="none" strike="noStrike" kern="1200" cap="none" dirty="0" err="1">
                <a:ln>
                  <a:noFill/>
                </a:ln>
                <a:latin typeface="Lucida Console" pitchFamily="49"/>
                <a:ea typeface="Microsoft YaHei" pitchFamily="2"/>
                <a:cs typeface="Arial Unicode MS" pitchFamily="2"/>
              </a:rPr>
              <a:t>define</a:t>
            </a:r>
            <a:r>
              <a:rPr lang="de-DE" sz="1500" b="0" i="0" u="none" strike="noStrike" kern="1200" cap="none" dirty="0">
                <a:ln>
                  <a:noFill/>
                </a:ln>
                <a:latin typeface="Lucida Console" pitchFamily="49"/>
                <a:ea typeface="Microsoft YaHei" pitchFamily="2"/>
                <a:cs typeface="Arial Unicode MS" pitchFamily="2"/>
              </a:rPr>
              <a:t> US_TRIG 13	</a:t>
            </a:r>
          </a:p>
        </p:txBody>
      </p:sp>
    </p:spTree>
    <p:extLst>
      <p:ext uri="{BB962C8B-B14F-4D97-AF65-F5344CB8AC3E}">
        <p14:creationId xmlns:p14="http://schemas.microsoft.com/office/powerpoint/2010/main" val="2402717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F6F535-43EA-49FB-8E79-C3AC2363A533}"/>
              </a:ext>
            </a:extLst>
          </p:cNvPr>
          <p:cNvSpPr txBox="1">
            <a:spLocks noGrp="1"/>
          </p:cNvSpPr>
          <p:nvPr>
            <p:ph type="title" idx="4294967295"/>
          </p:nvPr>
        </p:nvSpPr>
        <p:spPr/>
        <p:txBody>
          <a:bodyPr>
            <a:spAutoFit/>
          </a:bodyPr>
          <a:lstStyle/>
          <a:p>
            <a:pPr lvl="0"/>
            <a:r>
              <a:rPr lang="de-DE">
                <a:solidFill>
                  <a:srgbClr val="ED1C24"/>
                </a:solidFill>
              </a:rPr>
              <a:t>{code}</a:t>
            </a:r>
            <a:r>
              <a:rPr lang="de-DE"/>
              <a:t>.racer</a:t>
            </a:r>
          </a:p>
        </p:txBody>
      </p:sp>
      <p:sp>
        <p:nvSpPr>
          <p:cNvPr id="3" name="Untertitel 2">
            <a:extLst>
              <a:ext uri="{FF2B5EF4-FFF2-40B4-BE49-F238E27FC236}">
                <a16:creationId xmlns:a16="http://schemas.microsoft.com/office/drawing/2014/main" id="{BA39348F-0BFC-47A5-ACDA-65AF72CB3C31}"/>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945FB805-8997-44E6-AE75-F949087D772D}"/>
              </a:ext>
            </a:extLst>
          </p:cNvPr>
          <p:cNvSpPr txBox="1"/>
          <p:nvPr/>
        </p:nvSpPr>
        <p:spPr>
          <a:xfrm>
            <a:off x="631800" y="1493999"/>
            <a:ext cx="8584200" cy="469800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Wie steuere ich den Servo an?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#include &lt;ESP32Servo.h&gt;</a:t>
            </a: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Ein Servo-objekt erzeugen</a:t>
            </a:r>
          </a:p>
          <a:p>
            <a:pPr marL="0" marR="0" lvl="0" indent="0" hangingPunct="0">
              <a:lnSpc>
                <a:spcPct val="100000"/>
              </a:lnSpc>
              <a:spcBef>
                <a:spcPts val="0"/>
              </a:spcBef>
              <a:spcAft>
                <a:spcPts val="0"/>
              </a:spcAft>
              <a:buNone/>
              <a:tabLst/>
            </a:pPr>
            <a:endParaRPr lang="de-DE" sz="1800" b="0" i="0" u="none" strike="noStrike" kern="1200" cap="none">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Servo myservo;  </a:t>
            </a: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endParaRPr lang="de-DE" sz="1800" b="0" i="0" u="none" strike="noStrike" kern="1200" cap="none">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Pin für Steuerung festlegen:	</a:t>
            </a:r>
          </a:p>
          <a:p>
            <a:pPr marL="0" marR="0" lvl="0" indent="0" hangingPunct="0">
              <a:lnSpc>
                <a:spcPct val="100000"/>
              </a:lnSpc>
              <a:spcBef>
                <a:spcPts val="0"/>
              </a:spcBef>
              <a:spcAft>
                <a:spcPts val="0"/>
              </a:spcAft>
              <a:buNone/>
              <a:tabLst/>
            </a:pPr>
            <a:endParaRPr lang="de-DE" sz="1800" b="0" i="0" u="none" strike="noStrike" kern="1200" cap="none">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myservo.attach(SERVOPIN);</a:t>
            </a: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servo_angle ist der Winkel, auf den gedreht werden soll</a:t>
            </a: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( 0° - 180°)</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myservo.write(servo_angle); </a:t>
            </a: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57E2AD-6B28-4295-AA8F-85D39D27555A}"/>
              </a:ext>
            </a:extLst>
          </p:cNvPr>
          <p:cNvSpPr txBox="1">
            <a:spLocks noGrp="1"/>
          </p:cNvSpPr>
          <p:nvPr>
            <p:ph type="title" idx="4294967295"/>
          </p:nvPr>
        </p:nvSpPr>
        <p:spPr/>
        <p:txBody>
          <a:bodyPr>
            <a:spAutoFit/>
          </a:bodyPr>
          <a:lstStyle/>
          <a:p>
            <a:pPr lvl="0"/>
            <a:r>
              <a:rPr lang="de-DE">
                <a:solidFill>
                  <a:srgbClr val="ED1C24"/>
                </a:solidFill>
              </a:rPr>
              <a:t>{code}</a:t>
            </a:r>
            <a:r>
              <a:rPr lang="de-DE"/>
              <a:t>.racer</a:t>
            </a:r>
          </a:p>
        </p:txBody>
      </p:sp>
      <p:sp>
        <p:nvSpPr>
          <p:cNvPr id="3" name="Untertitel 2">
            <a:extLst>
              <a:ext uri="{FF2B5EF4-FFF2-40B4-BE49-F238E27FC236}">
                <a16:creationId xmlns:a16="http://schemas.microsoft.com/office/drawing/2014/main" id="{48749BD4-C3E8-4D17-91FB-216EB7C5C65A}"/>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021A4D9E-AEB3-4009-8B8D-324244650D61}"/>
              </a:ext>
            </a:extLst>
          </p:cNvPr>
          <p:cNvSpPr txBox="1"/>
          <p:nvPr/>
        </p:nvSpPr>
        <p:spPr>
          <a:xfrm>
            <a:off x="631800" y="1440000"/>
            <a:ext cx="8584200" cy="5238360"/>
          </a:xfrm>
          <a:prstGeom prst="rect">
            <a:avLst/>
          </a:prstGeom>
          <a:noFill/>
          <a:ln>
            <a:noFill/>
          </a:ln>
        </p:spPr>
        <p:txBody>
          <a:bodyPr wrap="none" lIns="0" tIns="0" rIns="0" bIns="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Wie steuere ich den Ultraschall an?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Der Ultraschall wird mit 2 Pins angeschlossen: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#define US_TRIG 13</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#define US_ECHO 12</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Diese Pins müssen Ausgänge werden: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pinMode(US_TRIG, OUTPUT);</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pinMode(US_ECHO, INPUT);</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Die Messung wird gestartet, in dem man auf dem TRIG-Pin einen kurzen Puls erzeugt:</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digitalWrite(US_TRIG,LOW);</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delayMicroseconds(2);</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digitalWrite(US_TRIG,HIGH);</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delayMicroseconds(10);</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digitalWrite(US_TRIG,LOW);</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Dann wird gemessen, wie lange es dauert bis der ECHO-Pin auf „HIGH“ geht:</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echo_duration = pulseIn(US_ECHO,HIGH);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C05760-0CAE-491E-8FB1-29029690AFCF}"/>
              </a:ext>
            </a:extLst>
          </p:cNvPr>
          <p:cNvSpPr txBox="1">
            <a:spLocks noGrp="1"/>
          </p:cNvSpPr>
          <p:nvPr>
            <p:ph type="title" idx="4294967295"/>
          </p:nvPr>
        </p:nvSpPr>
        <p:spPr/>
        <p:txBody>
          <a:bodyPr>
            <a:spAutoFit/>
          </a:bodyPr>
          <a:lstStyle/>
          <a:p>
            <a:pPr lvl="0"/>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3" name="Untertitel 2">
            <a:extLst>
              <a:ext uri="{FF2B5EF4-FFF2-40B4-BE49-F238E27FC236}">
                <a16:creationId xmlns:a16="http://schemas.microsoft.com/office/drawing/2014/main" id="{A3175F1E-3B70-4710-9706-5922016371E3}"/>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D5DDF516-4107-4D01-B5CB-71E77EE4128C}"/>
              </a:ext>
            </a:extLst>
          </p:cNvPr>
          <p:cNvSpPr txBox="1"/>
          <p:nvPr/>
        </p:nvSpPr>
        <p:spPr>
          <a:xfrm>
            <a:off x="631800" y="1493999"/>
            <a:ext cx="8584200" cy="469800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Wie steuere ich die Motoren an?</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p:txBody>
      </p:sp>
      <p:pic>
        <p:nvPicPr>
          <p:cNvPr id="7" name="Grafik 6">
            <a:extLst>
              <a:ext uri="{FF2B5EF4-FFF2-40B4-BE49-F238E27FC236}">
                <a16:creationId xmlns:a16="http://schemas.microsoft.com/office/drawing/2014/main" id="{D41D4AE6-0BC2-4602-ABEF-A853EA231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968" y="1305087"/>
            <a:ext cx="4997472" cy="3397621"/>
          </a:xfrm>
          <a:prstGeom prst="rect">
            <a:avLst/>
          </a:prstGeom>
        </p:spPr>
      </p:pic>
      <p:pic>
        <p:nvPicPr>
          <p:cNvPr id="9" name="Grafik 8">
            <a:extLst>
              <a:ext uri="{FF2B5EF4-FFF2-40B4-BE49-F238E27FC236}">
                <a16:creationId xmlns:a16="http://schemas.microsoft.com/office/drawing/2014/main" id="{4BF19A6E-7AFE-477F-A592-867197BD1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198" y="4303151"/>
            <a:ext cx="5905500" cy="22288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E16D-F25D-4CD7-B869-471F4A00969B}"/>
              </a:ext>
            </a:extLst>
          </p:cNvPr>
          <p:cNvSpPr txBox="1">
            <a:spLocks noGrp="1"/>
          </p:cNvSpPr>
          <p:nvPr>
            <p:ph type="title" idx="4294967295"/>
          </p:nvPr>
        </p:nvSpPr>
        <p:spPr>
          <a:xfrm>
            <a:off x="503999" y="0"/>
            <a:ext cx="9071640" cy="554714"/>
          </a:xfrm>
        </p:spPr>
        <p:txBody>
          <a:bodyPr/>
          <a:lstStyle/>
          <a:p>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3" name="Textplatzhalter 2">
            <a:extLst>
              <a:ext uri="{FF2B5EF4-FFF2-40B4-BE49-F238E27FC236}">
                <a16:creationId xmlns:a16="http://schemas.microsoft.com/office/drawing/2014/main" id="{C4BC6C5C-5167-4592-9EB9-057A7BB2720D}"/>
              </a:ext>
            </a:extLst>
          </p:cNvPr>
          <p:cNvSpPr txBox="1">
            <a:spLocks noGrp="1"/>
          </p:cNvSpPr>
          <p:nvPr>
            <p:ph type="body" idx="4294967295"/>
          </p:nvPr>
        </p:nvSpPr>
        <p:spPr>
          <a:xfrm>
            <a:off x="503999" y="1563480"/>
            <a:ext cx="6912000" cy="4916520"/>
          </a:xfrm>
        </p:spPr>
        <p:txBody>
          <a:bodyPr/>
          <a:lstStyle/>
          <a:p>
            <a:pPr lvl="0" algn="l"/>
            <a:endParaRPr lang="de-DE" sz="1200"/>
          </a:p>
          <a:p>
            <a:pPr lvl="0" algn="l"/>
            <a:endParaRPr lang="de-DE" sz="1200"/>
          </a:p>
        </p:txBody>
      </p:sp>
      <p:pic>
        <p:nvPicPr>
          <p:cNvPr id="6" name="Grafik 5">
            <a:extLst>
              <a:ext uri="{FF2B5EF4-FFF2-40B4-BE49-F238E27FC236}">
                <a16:creationId xmlns:a16="http://schemas.microsoft.com/office/drawing/2014/main" id="{CE0AF212-BF52-4FD8-A5D9-9564F1929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591" y="554714"/>
            <a:ext cx="8221905" cy="626680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E16D-F25D-4CD7-B869-471F4A00969B}"/>
              </a:ext>
            </a:extLst>
          </p:cNvPr>
          <p:cNvSpPr txBox="1">
            <a:spLocks noGrp="1"/>
          </p:cNvSpPr>
          <p:nvPr>
            <p:ph type="title" idx="4294967295"/>
          </p:nvPr>
        </p:nvSpPr>
        <p:spPr>
          <a:xfrm>
            <a:off x="503999" y="0"/>
            <a:ext cx="9071640" cy="554714"/>
          </a:xfrm>
        </p:spPr>
        <p:txBody>
          <a:bodyPr/>
          <a:lstStyle/>
          <a:p>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3" name="Textplatzhalter 2">
            <a:extLst>
              <a:ext uri="{FF2B5EF4-FFF2-40B4-BE49-F238E27FC236}">
                <a16:creationId xmlns:a16="http://schemas.microsoft.com/office/drawing/2014/main" id="{C4BC6C5C-5167-4592-9EB9-057A7BB2720D}"/>
              </a:ext>
            </a:extLst>
          </p:cNvPr>
          <p:cNvSpPr txBox="1">
            <a:spLocks noGrp="1"/>
          </p:cNvSpPr>
          <p:nvPr>
            <p:ph type="body" idx="4294967295"/>
          </p:nvPr>
        </p:nvSpPr>
        <p:spPr>
          <a:xfrm>
            <a:off x="503999" y="1563480"/>
            <a:ext cx="6912000" cy="4916520"/>
          </a:xfrm>
        </p:spPr>
        <p:txBody>
          <a:bodyPr/>
          <a:lstStyle/>
          <a:p>
            <a:pPr lvl="0" algn="l"/>
            <a:endParaRPr lang="de-DE" sz="1200"/>
          </a:p>
          <a:p>
            <a:pPr lvl="0" algn="l"/>
            <a:endParaRPr lang="de-DE" sz="1200"/>
          </a:p>
        </p:txBody>
      </p:sp>
      <p:pic>
        <p:nvPicPr>
          <p:cNvPr id="4" name="Grafik 3">
            <a:extLst>
              <a:ext uri="{FF2B5EF4-FFF2-40B4-BE49-F238E27FC236}">
                <a16:creationId xmlns:a16="http://schemas.microsoft.com/office/drawing/2014/main" id="{5FA80C9C-BDD4-4C62-8023-D37DB62B003C}"/>
              </a:ext>
            </a:extLst>
          </p:cNvPr>
          <p:cNvPicPr>
            <a:picLocks noChangeAspect="1"/>
          </p:cNvPicPr>
          <p:nvPr/>
        </p:nvPicPr>
        <p:blipFill>
          <a:blip r:embed="rId3"/>
          <a:stretch>
            <a:fillRect/>
          </a:stretch>
        </p:blipFill>
        <p:spPr>
          <a:xfrm>
            <a:off x="593387" y="841513"/>
            <a:ext cx="8884655" cy="5870571"/>
          </a:xfrm>
          <a:prstGeom prst="rect">
            <a:avLst/>
          </a:prstGeom>
        </p:spPr>
      </p:pic>
    </p:spTree>
    <p:extLst>
      <p:ext uri="{BB962C8B-B14F-4D97-AF65-F5344CB8AC3E}">
        <p14:creationId xmlns:p14="http://schemas.microsoft.com/office/powerpoint/2010/main" val="12715583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37BA7A-95E3-48F9-8CC8-4CD55E5F6621}"/>
              </a:ext>
            </a:extLst>
          </p:cNvPr>
          <p:cNvSpPr txBox="1">
            <a:spLocks noGrp="1"/>
          </p:cNvSpPr>
          <p:nvPr>
            <p:ph type="title" idx="4294967295"/>
          </p:nvPr>
        </p:nvSpPr>
        <p:spPr>
          <a:xfrm>
            <a:off x="576360" y="2951999"/>
            <a:ext cx="9071640" cy="1262160"/>
          </a:xfrm>
        </p:spPr>
        <p:txBody>
          <a:bodyPr/>
          <a:lstStyle/>
          <a:p>
            <a:endParaRPr lang="de-DE"/>
          </a:p>
        </p:txBody>
      </p:sp>
      <p:sp>
        <p:nvSpPr>
          <p:cNvPr id="3" name="Textplatzhalter 2">
            <a:extLst>
              <a:ext uri="{FF2B5EF4-FFF2-40B4-BE49-F238E27FC236}">
                <a16:creationId xmlns:a16="http://schemas.microsoft.com/office/drawing/2014/main" id="{96A3C635-1EA6-486F-A65E-CB712899EEF8}"/>
              </a:ext>
            </a:extLst>
          </p:cNvPr>
          <p:cNvSpPr txBox="1">
            <a:spLocks noGrp="1"/>
          </p:cNvSpPr>
          <p:nvPr>
            <p:ph type="body" idx="4294967295"/>
          </p:nvPr>
        </p:nvSpPr>
        <p:spPr>
          <a:xfrm>
            <a:off x="503999" y="1563480"/>
            <a:ext cx="6912000" cy="4916520"/>
          </a:xfrm>
        </p:spPr>
        <p:txBody>
          <a:bodyPr/>
          <a:lstStyle/>
          <a:p>
            <a:pPr lvl="0" algn="l"/>
            <a:endParaRPr lang="de-DE" sz="1200"/>
          </a:p>
          <a:p>
            <a:pPr lvl="0" algn="l"/>
            <a:endParaRPr lang="de-DE" sz="1200"/>
          </a:p>
        </p:txBody>
      </p:sp>
      <p:pic>
        <p:nvPicPr>
          <p:cNvPr id="4" name="Grafik 1">
            <a:extLst>
              <a:ext uri="{FF2B5EF4-FFF2-40B4-BE49-F238E27FC236}">
                <a16:creationId xmlns:a16="http://schemas.microsoft.com/office/drawing/2014/main" id="{71D9C6B9-40C3-4B40-BA34-6CE0E3B2C5E9}"/>
              </a:ext>
            </a:extLst>
          </p:cNvPr>
          <p:cNvPicPr>
            <a:picLocks noChangeAspect="1"/>
          </p:cNvPicPr>
          <p:nvPr/>
        </p:nvPicPr>
        <p:blipFill>
          <a:blip r:embed="rId3">
            <a:lum/>
            <a:alphaModFix/>
          </a:blip>
          <a:srcRect/>
          <a:stretch>
            <a:fillRect/>
          </a:stretch>
        </p:blipFill>
        <p:spPr>
          <a:xfrm>
            <a:off x="6571440" y="4481640"/>
            <a:ext cx="2350080" cy="2106360"/>
          </a:xfrm>
          <a:prstGeom prst="rect">
            <a:avLst/>
          </a:prstGeom>
          <a:noFill/>
          <a:ln>
            <a:noFill/>
          </a:ln>
        </p:spPr>
      </p:pic>
      <p:pic>
        <p:nvPicPr>
          <p:cNvPr id="5" name="Grafik 2">
            <a:extLst>
              <a:ext uri="{FF2B5EF4-FFF2-40B4-BE49-F238E27FC236}">
                <a16:creationId xmlns:a16="http://schemas.microsoft.com/office/drawing/2014/main" id="{DADA9FBB-43F8-4150-9265-13761FE2065A}"/>
              </a:ext>
            </a:extLst>
          </p:cNvPr>
          <p:cNvPicPr>
            <a:picLocks noChangeAspect="1"/>
          </p:cNvPicPr>
          <p:nvPr/>
        </p:nvPicPr>
        <p:blipFill>
          <a:blip r:embed="rId4">
            <a:lum/>
            <a:alphaModFix/>
          </a:blip>
          <a:srcRect/>
          <a:stretch>
            <a:fillRect/>
          </a:stretch>
        </p:blipFill>
        <p:spPr>
          <a:xfrm>
            <a:off x="5260933" y="438480"/>
            <a:ext cx="3818879" cy="3899160"/>
          </a:xfrm>
          <a:prstGeom prst="rect">
            <a:avLst/>
          </a:prstGeom>
          <a:noFill/>
          <a:ln>
            <a:noFill/>
          </a:ln>
        </p:spPr>
      </p:pic>
      <p:pic>
        <p:nvPicPr>
          <p:cNvPr id="6" name="Grafik 3">
            <a:extLst>
              <a:ext uri="{FF2B5EF4-FFF2-40B4-BE49-F238E27FC236}">
                <a16:creationId xmlns:a16="http://schemas.microsoft.com/office/drawing/2014/main" id="{FD21724F-7FB8-442F-A5F8-085E12442DF4}"/>
              </a:ext>
            </a:extLst>
          </p:cNvPr>
          <p:cNvPicPr>
            <a:picLocks noChangeAspect="1"/>
          </p:cNvPicPr>
          <p:nvPr/>
        </p:nvPicPr>
        <p:blipFill>
          <a:blip r:embed="rId5">
            <a:lum/>
            <a:alphaModFix/>
          </a:blip>
          <a:srcRect/>
          <a:stretch>
            <a:fillRect/>
          </a:stretch>
        </p:blipFill>
        <p:spPr>
          <a:xfrm>
            <a:off x="1042199" y="4354920"/>
            <a:ext cx="5184720" cy="2269080"/>
          </a:xfrm>
          <a:prstGeom prst="rect">
            <a:avLst/>
          </a:prstGeom>
          <a:noFill/>
          <a:ln>
            <a:noFill/>
          </a:ln>
        </p:spPr>
      </p:pic>
      <p:pic>
        <p:nvPicPr>
          <p:cNvPr id="7" name="Grafik 4">
            <a:extLst>
              <a:ext uri="{FF2B5EF4-FFF2-40B4-BE49-F238E27FC236}">
                <a16:creationId xmlns:a16="http://schemas.microsoft.com/office/drawing/2014/main" id="{BF83DA0F-6048-47A5-B1E8-EBB9ABAFA741}"/>
              </a:ext>
            </a:extLst>
          </p:cNvPr>
          <p:cNvPicPr>
            <a:picLocks noChangeAspect="1"/>
          </p:cNvPicPr>
          <p:nvPr/>
        </p:nvPicPr>
        <p:blipFill>
          <a:blip r:embed="rId6">
            <a:lum/>
            <a:alphaModFix/>
          </a:blip>
          <a:srcRect/>
          <a:stretch>
            <a:fillRect/>
          </a:stretch>
        </p:blipFill>
        <p:spPr>
          <a:xfrm>
            <a:off x="1534321" y="450000"/>
            <a:ext cx="3524759" cy="3904920"/>
          </a:xfrm>
          <a:prstGeom prst="rect">
            <a:avLst/>
          </a:prstGeom>
          <a:noFill/>
          <a:ln>
            <a:noFill/>
          </a:ln>
        </p:spPr>
      </p:pic>
      <p:pic>
        <p:nvPicPr>
          <p:cNvPr id="8" name="Grafik 5">
            <a:extLst>
              <a:ext uri="{FF2B5EF4-FFF2-40B4-BE49-F238E27FC236}">
                <a16:creationId xmlns:a16="http://schemas.microsoft.com/office/drawing/2014/main" id="{0614C368-8B51-4579-AD82-C515F0A43F1E}"/>
              </a:ext>
            </a:extLst>
          </p:cNvPr>
          <p:cNvPicPr>
            <a:picLocks noChangeAspect="1"/>
          </p:cNvPicPr>
          <p:nvPr/>
        </p:nvPicPr>
        <p:blipFill>
          <a:blip r:embed="rId7">
            <a:lum/>
            <a:alphaModFix/>
          </a:blip>
          <a:srcRect/>
          <a:stretch>
            <a:fillRect/>
          </a:stretch>
        </p:blipFill>
        <p:spPr>
          <a:xfrm rot="5400000">
            <a:off x="-1342442" y="4469288"/>
            <a:ext cx="3905279" cy="863639"/>
          </a:xfrm>
          <a:prstGeom prst="rect">
            <a:avLst/>
          </a:prstGeom>
          <a:noFill/>
          <a:ln>
            <a:noFill/>
          </a:ln>
        </p:spPr>
      </p:pic>
    </p:spTree>
  </p:cSld>
  <p:clrMapOvr>
    <a:masterClrMapping/>
  </p:clrMapOvr>
</p:sld>
</file>

<file path=ppt/theme/theme1.xml><?xml version="1.0" encoding="utf-8"?>
<a:theme xmlns:a="http://schemas.openxmlformats.org/drawingml/2006/main" name="vorl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orlag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1921</Words>
  <Application>Microsoft Office PowerPoint</Application>
  <PresentationFormat>Benutzerdefiniert</PresentationFormat>
  <Paragraphs>336</Paragraphs>
  <Slides>38</Slides>
  <Notes>38</Notes>
  <HiddenSlides>0</HiddenSlides>
  <MMClips>0</MMClips>
  <ScaleCrop>false</ScaleCrop>
  <HeadingPairs>
    <vt:vector size="6" baseType="variant">
      <vt:variant>
        <vt:lpstr>Verwendete Schriftarten</vt:lpstr>
      </vt:variant>
      <vt:variant>
        <vt:i4>12</vt:i4>
      </vt:variant>
      <vt:variant>
        <vt:lpstr>Design</vt:lpstr>
      </vt:variant>
      <vt:variant>
        <vt:i4>2</vt:i4>
      </vt:variant>
      <vt:variant>
        <vt:lpstr>Folientitel</vt:lpstr>
      </vt:variant>
      <vt:variant>
        <vt:i4>38</vt:i4>
      </vt:variant>
    </vt:vector>
  </HeadingPairs>
  <TitlesOfParts>
    <vt:vector size="52" baseType="lpstr">
      <vt:lpstr>Microsoft YaHei</vt:lpstr>
      <vt:lpstr>Arial</vt:lpstr>
      <vt:lpstr>Arial Unicode MS</vt:lpstr>
      <vt:lpstr>Calibri</vt:lpstr>
      <vt:lpstr>Liberation Sans</vt:lpstr>
      <vt:lpstr>Liberation Serif</vt:lpstr>
      <vt:lpstr>Lucida Console</vt:lpstr>
      <vt:lpstr>Lucida Sans</vt:lpstr>
      <vt:lpstr>Segoe UI</vt:lpstr>
      <vt:lpstr>Tahoma</vt:lpstr>
      <vt:lpstr>Verdana</vt:lpstr>
      <vt:lpstr>Wingdings</vt:lpstr>
      <vt:lpstr>vorlage</vt:lpstr>
      <vt:lpstr>vorlage1</vt:lpstr>
      <vt:lpstr>{code}.racer</vt:lpstr>
      <vt:lpstr>Was wir brauchen:</vt:lpstr>
      <vt:lpstr>Wie wir es machen:</vt:lpstr>
      <vt:lpstr>MIT AppInventor App aus PlayStore laden und auf dem Smartphone installieren</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 {code}.racer</vt:lpstr>
      <vt:lpstr>Das nächste {code}.racer - Rennen</vt:lpstr>
      <vt:lpstr>Was hat und was kann ein {code}.racer</vt:lpstr>
      <vt:lpstr>Wie fährt ein {code}.racer ohne anzuecken?</vt:lpstr>
      <vt:lpstr>{code}.racer</vt:lpstr>
      <vt:lpstr>{code}.racer</vt:lpstr>
      <vt:lpstr>{code}.racer</vt:lpstr>
      <vt:lpstr>{code}.racer</vt:lpstr>
      <vt:lpstr>{code}.racer</vt:lpstr>
      <vt:lpstr>{code}.racer</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{code}.racer</dc:title>
  <dc:creator>Wolfgang Neudert</dc:creator>
  <cp:lastModifiedBy>Wolfgang Neudert</cp:lastModifiedBy>
  <cp:revision>67</cp:revision>
  <cp:lastPrinted>2018-10-18T11:37:08Z</cp:lastPrinted>
  <dcterms:created xsi:type="dcterms:W3CDTF">2017-08-03T14:41:00Z</dcterms:created>
  <dcterms:modified xsi:type="dcterms:W3CDTF">2018-10-29T08:19:51Z</dcterms:modified>
</cp:coreProperties>
</file>