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5" autoAdjust="0"/>
    <p:restoredTop sz="94660"/>
  </p:normalViewPr>
  <p:slideViewPr>
    <p:cSldViewPr snapToGrid="0">
      <p:cViewPr>
        <p:scale>
          <a:sx n="100" d="100"/>
          <a:sy n="100" d="100"/>
        </p:scale>
        <p:origin x="-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CEE943-BF6D-4829-B93D-5BBF8CC844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FAE87DB-DFB5-45B9-BA46-A5D241AED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AC0C5B-34B8-4975-9886-9E431F00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D1F5AA-E34C-4780-BAD2-11034B18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3FAFD8-0DC7-4849-999F-AD85B2D4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20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39D79-0F45-419B-B12F-972441E5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D7FB61-1E0A-4C1B-8215-BA92060DD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E4BF57-BF59-4178-A3C7-93B5709C6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2A2A16-D73E-47BF-9A57-AA022B2C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8B7317-D739-451F-B700-31E37681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812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4C16E-A477-4C57-AC00-E949C60C9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54E9AF-BC7C-4FF0-A6A0-1AF7FC16E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411936-7A61-471C-82D3-26D4D074A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95E7AA-DC57-4D84-B482-30DA4DA6D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36797D-C430-40DD-967E-3679BB078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7693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721049-C327-45DA-B9A3-E3499BEF4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ED7B1E-F7C3-40F1-AB5A-FBE50F4FF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809D5F4-D153-4CD7-A0F7-AF0D5894E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04E72E8-F3E0-45F3-B8DA-2F65B84DF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E48237A-867A-4FAC-A13E-CDDE8760B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487E4A8-5C33-4A56-94A7-9F50C1990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417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9088F5-CC2A-4D44-BE5F-2E6BBCB4E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F494B02-26C9-44BE-B8F2-534F35766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38E12B0-AD6F-4389-AFDB-14F5131C9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E84DD49-7A70-4995-904C-EEFD5CDEE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DAA0F6E-3089-4618-8115-7A9D5773EF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EA92F45-11AB-473A-BBBF-C80446006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7A65844-5AD7-4C2E-8C79-3123C63DF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AE0A301-E21E-4DCA-9295-8FE33D393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70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BFD6C7-8484-4179-B950-FE6E4F91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02EDE59-6EF5-48D4-91C4-4946F3A6B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1BEEFF2-7D4B-4863-B63D-289A2C86F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1C994C9-472B-42F4-947B-BA2204D71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8722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F989A36-C5ED-4B0B-AEE7-4A049E7B1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ECE358-39FA-4EA0-AB49-70A9C0A9A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6CC4DD-7A26-4CF4-8745-FFF6C807A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0704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503604-C533-4906-8320-5BDD2C22A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9CD888-393F-4260-87E7-ADEA3F77C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5A5CD62-217E-4C46-B6B6-D52153833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34E4B64-5B71-4586-8E1A-6C8008FD9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56E57A-1521-4DCE-8088-F54216F2A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CD6FF3C-D019-48C7-A2A0-8F7996F16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435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372DFC-3EED-4837-A109-843C8641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D239F76-8217-43AC-901D-226FFA14BB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DF8F6BC-94FF-4FA2-A921-6CCF63E58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9E96A14-B99A-44C9-8FB2-DE58D1501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20982E-2634-4421-A895-1DA13AF5B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0CA6807-98BA-4172-B307-5174908F9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892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D9745B-82C8-478C-A8F1-75633F896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DE801FA-CD6A-48B8-8179-98825DFBC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02CF41-028E-4540-8976-3CE0CA7E2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BAB8F9-33A8-4684-85C0-FB73636B3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F4CF09-2BEB-480F-85A2-89E09221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0312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7A39EE3-0C0B-47A0-B106-F04847800E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9C4BD4D-D62F-4345-B77C-114A831D5F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6D4624-E0F4-45C0-8CFC-9F3FE15C9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D2662D-100F-430E-8869-EBD83A809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1F0EAF-5875-4E89-B4B8-847E05FE7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905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8C1A421-4BBD-4A2F-8A71-B48BE21FB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B5AADF-7214-4ACB-AB9D-D355045CE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46B7622-F322-47D6-9577-DE414D01CA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66D2F-4A2F-49B5-AD0C-58549E9EEB5B}" type="datetimeFigureOut">
              <a:rPr lang="de-DE" smtClean="0"/>
              <a:t>13.07.2018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0BF92F-860D-4530-81C6-9EBD86A2E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406BF4-1F58-44EC-A14F-C4EDBE990F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D62BC-BF4C-4DF8-994D-9BCB5122DD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050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0A4B69B1-8AF5-4B7B-B199-7341672661F0}"/>
              </a:ext>
            </a:extLst>
          </p:cNvPr>
          <p:cNvSpPr/>
          <p:nvPr/>
        </p:nvSpPr>
        <p:spPr>
          <a:xfrm>
            <a:off x="4712069" y="460737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NOCONNECTION 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A88890A-EF06-4790-A486-B1F8BF776905}"/>
              </a:ext>
            </a:extLst>
          </p:cNvPr>
          <p:cNvSpPr/>
          <p:nvPr/>
        </p:nvSpPr>
        <p:spPr>
          <a:xfrm>
            <a:off x="3349414" y="1545407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INIT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1034E0B-8CD3-464C-9F70-1C5D1B60F61E}"/>
              </a:ext>
            </a:extLst>
          </p:cNvPr>
          <p:cNvSpPr/>
          <p:nvPr/>
        </p:nvSpPr>
        <p:spPr>
          <a:xfrm>
            <a:off x="3276592" y="4511890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STARTED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0698783-A814-4CD8-9261-FBF6D489D6BB}"/>
              </a:ext>
            </a:extLst>
          </p:cNvPr>
          <p:cNvSpPr/>
          <p:nvPr/>
        </p:nvSpPr>
        <p:spPr>
          <a:xfrm>
            <a:off x="1985227" y="3777125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READY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F368CD4-C9A5-4D33-BDC9-64D2FE2A33F8}"/>
              </a:ext>
            </a:extLst>
          </p:cNvPr>
          <p:cNvSpPr/>
          <p:nvPr/>
        </p:nvSpPr>
        <p:spPr>
          <a:xfrm>
            <a:off x="5275515" y="5545929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RUNNING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4186EC0-DD28-4E4F-8CAC-514ECD5332F3}"/>
              </a:ext>
            </a:extLst>
          </p:cNvPr>
          <p:cNvSpPr/>
          <p:nvPr/>
        </p:nvSpPr>
        <p:spPr>
          <a:xfrm>
            <a:off x="8031013" y="4752636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CANCELLED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EDFC768-EBE3-4E09-89F7-8D27DC1CDB4A}"/>
              </a:ext>
            </a:extLst>
          </p:cNvPr>
          <p:cNvSpPr/>
          <p:nvPr/>
        </p:nvSpPr>
        <p:spPr>
          <a:xfrm>
            <a:off x="8673479" y="6192764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STOPPED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56D7948-1D7E-4CB6-A1B2-31DE5A18713C}"/>
              </a:ext>
            </a:extLst>
          </p:cNvPr>
          <p:cNvSpPr/>
          <p:nvPr/>
        </p:nvSpPr>
        <p:spPr>
          <a:xfrm>
            <a:off x="8629421" y="5377993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TIMEDOUT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C517FAC-32C4-4D2C-A6C3-8FA3FBACB3DA}"/>
              </a:ext>
            </a:extLst>
          </p:cNvPr>
          <p:cNvSpPr/>
          <p:nvPr/>
        </p:nvSpPr>
        <p:spPr>
          <a:xfrm>
            <a:off x="7950382" y="3989083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FAIL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5171DA1-69C4-475F-87F8-579E52F234F8}"/>
              </a:ext>
            </a:extLst>
          </p:cNvPr>
          <p:cNvSpPr/>
          <p:nvPr/>
        </p:nvSpPr>
        <p:spPr>
          <a:xfrm>
            <a:off x="10469648" y="3579751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WAIT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6C6DB8DF-5983-4481-9895-90F0368E5DAD}"/>
              </a:ext>
            </a:extLst>
          </p:cNvPr>
          <p:cNvGrpSpPr/>
          <p:nvPr/>
        </p:nvGrpSpPr>
        <p:grpSpPr>
          <a:xfrm>
            <a:off x="4025556" y="885740"/>
            <a:ext cx="1674422" cy="659667"/>
            <a:chOff x="4025556" y="885740"/>
            <a:chExt cx="1674422" cy="659667"/>
          </a:xfrm>
        </p:grpSpPr>
        <p:cxnSp>
          <p:nvCxnSpPr>
            <p:cNvPr id="15" name="Verbinder: gekrümmt 14">
              <a:extLst>
                <a:ext uri="{FF2B5EF4-FFF2-40B4-BE49-F238E27FC236}">
                  <a16:creationId xmlns:a16="http://schemas.microsoft.com/office/drawing/2014/main" id="{FEED4559-8EC2-4F57-99C4-D6C2676783FC}"/>
                </a:ext>
              </a:extLst>
            </p:cNvPr>
            <p:cNvCxnSpPr>
              <a:cxnSpLocks/>
              <a:stCxn id="4" idx="2"/>
              <a:endCxn id="5" idx="0"/>
            </p:cNvCxnSpPr>
            <p:nvPr/>
          </p:nvCxnSpPr>
          <p:spPr>
            <a:xfrm rot="5400000">
              <a:off x="4377050" y="534246"/>
              <a:ext cx="659667" cy="1362655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2F1CCD15-85D4-4BBB-8F6F-E9D49F5B9764}"/>
                </a:ext>
              </a:extLst>
            </p:cNvPr>
            <p:cNvSpPr txBox="1"/>
            <p:nvPr/>
          </p:nvSpPr>
          <p:spPr>
            <a:xfrm>
              <a:off x="4073479" y="1025445"/>
              <a:ext cx="16264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data_available</a:t>
              </a:r>
              <a:endParaRPr lang="de-DE" sz="8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956C5C69-1B2B-484F-9506-B3C0D8D031C0}"/>
              </a:ext>
            </a:extLst>
          </p:cNvPr>
          <p:cNvGrpSpPr/>
          <p:nvPr/>
        </p:nvGrpSpPr>
        <p:grpSpPr>
          <a:xfrm>
            <a:off x="4701695" y="673239"/>
            <a:ext cx="2313012" cy="1084670"/>
            <a:chOff x="5989374" y="1026335"/>
            <a:chExt cx="2313012" cy="1084670"/>
          </a:xfrm>
        </p:grpSpPr>
        <p:cxnSp>
          <p:nvCxnSpPr>
            <p:cNvPr id="22" name="Verbinder: gekrümmt 21">
              <a:extLst>
                <a:ext uri="{FF2B5EF4-FFF2-40B4-BE49-F238E27FC236}">
                  <a16:creationId xmlns:a16="http://schemas.microsoft.com/office/drawing/2014/main" id="{54C55A53-AD0F-409B-BE9D-79A73E790966}"/>
                </a:ext>
              </a:extLst>
            </p:cNvPr>
            <p:cNvCxnSpPr>
              <a:cxnSpLocks/>
              <a:stCxn id="5" idx="3"/>
              <a:endCxn id="4" idx="3"/>
            </p:cNvCxnSpPr>
            <p:nvPr/>
          </p:nvCxnSpPr>
          <p:spPr>
            <a:xfrm flipV="1">
              <a:off x="5989374" y="1026335"/>
              <a:ext cx="1362655" cy="1084670"/>
            </a:xfrm>
            <a:prstGeom prst="curvedConnector3">
              <a:avLst>
                <a:gd name="adj1" fmla="val 11677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E381AFF4-F153-486D-9261-839E492C1F2C}"/>
                </a:ext>
              </a:extLst>
            </p:cNvPr>
            <p:cNvSpPr txBox="1"/>
            <p:nvPr/>
          </p:nvSpPr>
          <p:spPr>
            <a:xfrm>
              <a:off x="6675887" y="1761243"/>
              <a:ext cx="1626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800" dirty="0">
                  <a:solidFill>
                    <a:sysClr val="windowText" lastClr="000000"/>
                  </a:solidFill>
                </a:rPr>
                <a:t>last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data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available</a:t>
              </a:r>
              <a:endParaRPr lang="de-DE" sz="800" dirty="0">
                <a:solidFill>
                  <a:sysClr val="windowText" lastClr="000000"/>
                </a:solidFill>
              </a:endParaRPr>
            </a:p>
            <a:p>
              <a:pPr algn="r"/>
              <a:r>
                <a:rPr lang="de-DE" sz="800" dirty="0">
                  <a:solidFill>
                    <a:sysClr val="windowText" lastClr="000000"/>
                  </a:solidFill>
                </a:rPr>
                <a:t>&gt; CONN_TIMEOUT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ms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ago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. </a:t>
              </a:r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BC9422CA-B3B9-473B-AB58-75FB3178A0C6}"/>
              </a:ext>
            </a:extLst>
          </p:cNvPr>
          <p:cNvGrpSpPr/>
          <p:nvPr/>
        </p:nvGrpSpPr>
        <p:grpSpPr>
          <a:xfrm>
            <a:off x="4025554" y="1964513"/>
            <a:ext cx="2355660" cy="795039"/>
            <a:chOff x="5606437" y="363104"/>
            <a:chExt cx="2355660" cy="795039"/>
          </a:xfrm>
        </p:grpSpPr>
        <p:cxnSp>
          <p:nvCxnSpPr>
            <p:cNvPr id="31" name="Verbinder: gekrümmt 30">
              <a:extLst>
                <a:ext uri="{FF2B5EF4-FFF2-40B4-BE49-F238E27FC236}">
                  <a16:creationId xmlns:a16="http://schemas.microsoft.com/office/drawing/2014/main" id="{A433B7DE-4809-42F2-8A17-CFA1C188F77D}"/>
                </a:ext>
              </a:extLst>
            </p:cNvPr>
            <p:cNvCxnSpPr>
              <a:cxnSpLocks/>
              <a:stCxn id="5" idx="2"/>
              <a:endCxn id="33" idx="3"/>
            </p:cNvCxnSpPr>
            <p:nvPr/>
          </p:nvCxnSpPr>
          <p:spPr>
            <a:xfrm rot="16200000" flipH="1">
              <a:off x="5332520" y="642918"/>
              <a:ext cx="789142" cy="241307"/>
            </a:xfrm>
            <a:prstGeom prst="curvedConnector4">
              <a:avLst>
                <a:gd name="adj1" fmla="val 36536"/>
                <a:gd name="adj2" fmla="val 37493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7EFF1A4C-B8A4-45F9-B74C-E4C52E91763E}"/>
                </a:ext>
              </a:extLst>
            </p:cNvPr>
            <p:cNvSpPr txBox="1"/>
            <p:nvPr/>
          </p:nvSpPr>
          <p:spPr>
            <a:xfrm>
              <a:off x="6335598" y="363104"/>
              <a:ext cx="1626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offset_OK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&amp;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FailButton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&amp;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Cancelbutton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endParaRPr lang="de-DE" sz="8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3" name="Rechteck 32">
            <a:extLst>
              <a:ext uri="{FF2B5EF4-FFF2-40B4-BE49-F238E27FC236}">
                <a16:creationId xmlns:a16="http://schemas.microsoft.com/office/drawing/2014/main" id="{C18E78C7-2766-49B3-96D7-563265B9F00B}"/>
              </a:ext>
            </a:extLst>
          </p:cNvPr>
          <p:cNvSpPr/>
          <p:nvPr/>
        </p:nvSpPr>
        <p:spPr>
          <a:xfrm>
            <a:off x="2914581" y="2547050"/>
            <a:ext cx="1352281" cy="42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IDLE</a:t>
            </a:r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02481A89-9A16-4152-BEF4-74819A193C89}"/>
              </a:ext>
            </a:extLst>
          </p:cNvPr>
          <p:cNvGrpSpPr/>
          <p:nvPr/>
        </p:nvGrpSpPr>
        <p:grpSpPr>
          <a:xfrm>
            <a:off x="469646" y="673240"/>
            <a:ext cx="4242423" cy="2086313"/>
            <a:chOff x="3728119" y="252559"/>
            <a:chExt cx="4242423" cy="2086313"/>
          </a:xfrm>
        </p:grpSpPr>
        <p:cxnSp>
          <p:nvCxnSpPr>
            <p:cNvPr id="37" name="Verbinder: gekrümmt 36">
              <a:extLst>
                <a:ext uri="{FF2B5EF4-FFF2-40B4-BE49-F238E27FC236}">
                  <a16:creationId xmlns:a16="http://schemas.microsoft.com/office/drawing/2014/main" id="{5DD14460-EBC6-4238-B8F0-0618BD83F111}"/>
                </a:ext>
              </a:extLst>
            </p:cNvPr>
            <p:cNvCxnSpPr>
              <a:cxnSpLocks/>
              <a:stCxn id="33" idx="1"/>
              <a:endCxn id="4" idx="1"/>
            </p:cNvCxnSpPr>
            <p:nvPr/>
          </p:nvCxnSpPr>
          <p:spPr>
            <a:xfrm rot="10800000" flipH="1">
              <a:off x="6173054" y="252559"/>
              <a:ext cx="1797488" cy="2086313"/>
            </a:xfrm>
            <a:prstGeom prst="curvedConnector3">
              <a:avLst>
                <a:gd name="adj1" fmla="val -9609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40573664-7F74-4A3B-B88D-E2FACF866C8E}"/>
                </a:ext>
              </a:extLst>
            </p:cNvPr>
            <p:cNvSpPr txBox="1"/>
            <p:nvPr/>
          </p:nvSpPr>
          <p:spPr>
            <a:xfrm>
              <a:off x="3728119" y="363054"/>
              <a:ext cx="1626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800" dirty="0">
                  <a:solidFill>
                    <a:sysClr val="windowText" lastClr="000000"/>
                  </a:solidFill>
                </a:rPr>
                <a:t>last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data_available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()</a:t>
              </a:r>
            </a:p>
            <a:p>
              <a:pPr algn="r"/>
              <a:r>
                <a:rPr lang="de-DE" sz="800" dirty="0">
                  <a:solidFill>
                    <a:sysClr val="windowText" lastClr="000000"/>
                  </a:solidFill>
                </a:rPr>
                <a:t>CONN_TIMEOUT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ms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ago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. </a:t>
              </a:r>
            </a:p>
          </p:txBody>
        </p:sp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2A93FCB7-0591-40FC-B24A-9EB287D860BF}"/>
              </a:ext>
            </a:extLst>
          </p:cNvPr>
          <p:cNvGrpSpPr/>
          <p:nvPr/>
        </p:nvGrpSpPr>
        <p:grpSpPr>
          <a:xfrm>
            <a:off x="1113422" y="1757909"/>
            <a:ext cx="2477301" cy="789141"/>
            <a:chOff x="4578637" y="634191"/>
            <a:chExt cx="2477301" cy="789141"/>
          </a:xfrm>
        </p:grpSpPr>
        <p:cxnSp>
          <p:nvCxnSpPr>
            <p:cNvPr id="42" name="Verbinder: gekrümmt 41">
              <a:extLst>
                <a:ext uri="{FF2B5EF4-FFF2-40B4-BE49-F238E27FC236}">
                  <a16:creationId xmlns:a16="http://schemas.microsoft.com/office/drawing/2014/main" id="{4A0BCFDE-4D90-45D8-AF07-33BA3CA915A8}"/>
                </a:ext>
              </a:extLst>
            </p:cNvPr>
            <p:cNvCxnSpPr>
              <a:cxnSpLocks/>
              <a:stCxn id="33" idx="0"/>
              <a:endCxn id="5" idx="1"/>
            </p:cNvCxnSpPr>
            <p:nvPr/>
          </p:nvCxnSpPr>
          <p:spPr>
            <a:xfrm rot="16200000" flipV="1">
              <a:off x="6540713" y="908108"/>
              <a:ext cx="789141" cy="241308"/>
            </a:xfrm>
            <a:prstGeom prst="curvedConnector4">
              <a:avLst>
                <a:gd name="adj1" fmla="val 36536"/>
                <a:gd name="adj2" fmla="val 37493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38D5DF67-6012-4A13-BFDF-6BD896BAE064}"/>
                </a:ext>
              </a:extLst>
            </p:cNvPr>
            <p:cNvSpPr txBox="1"/>
            <p:nvPr/>
          </p:nvSpPr>
          <p:spPr>
            <a:xfrm>
              <a:off x="4578637" y="865199"/>
              <a:ext cx="16264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800" dirty="0" err="1">
                  <a:solidFill>
                    <a:sysClr val="windowText" lastClr="000000"/>
                  </a:solidFill>
                </a:rPr>
                <a:t>offset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not OK </a:t>
              </a:r>
            </a:p>
          </p:txBody>
        </p: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438EB8EE-47E1-4408-B596-5371EFFB6437}"/>
              </a:ext>
            </a:extLst>
          </p:cNvPr>
          <p:cNvGrpSpPr/>
          <p:nvPr/>
        </p:nvGrpSpPr>
        <p:grpSpPr>
          <a:xfrm>
            <a:off x="2661368" y="2972053"/>
            <a:ext cx="2298818" cy="805072"/>
            <a:chOff x="4703247" y="-131665"/>
            <a:chExt cx="2298818" cy="805072"/>
          </a:xfrm>
        </p:grpSpPr>
        <p:cxnSp>
          <p:nvCxnSpPr>
            <p:cNvPr id="59" name="Verbinder: gekrümmt 58">
              <a:extLst>
                <a:ext uri="{FF2B5EF4-FFF2-40B4-BE49-F238E27FC236}">
                  <a16:creationId xmlns:a16="http://schemas.microsoft.com/office/drawing/2014/main" id="{E019AE1A-298C-4983-B57E-9F3BAA2F1527}"/>
                </a:ext>
              </a:extLst>
            </p:cNvPr>
            <p:cNvCxnSpPr>
              <a:cxnSpLocks/>
              <a:stCxn id="33" idx="2"/>
              <a:endCxn id="7" idx="0"/>
            </p:cNvCxnSpPr>
            <p:nvPr/>
          </p:nvCxnSpPr>
          <p:spPr>
            <a:xfrm rot="5400000">
              <a:off x="4765388" y="-193806"/>
              <a:ext cx="805072" cy="929354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B8350E3B-E461-4A7D-8319-B75F910CD8D9}"/>
                </a:ext>
              </a:extLst>
            </p:cNvPr>
            <p:cNvSpPr txBox="1"/>
            <p:nvPr/>
          </p:nvSpPr>
          <p:spPr>
            <a:xfrm>
              <a:off x="5375566" y="104186"/>
              <a:ext cx="1626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>
                  <a:solidFill>
                    <a:sysClr val="windowText" lastClr="000000"/>
                  </a:solidFill>
                </a:rPr>
                <a:t>(Trainings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mode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|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FailButton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) &amp; Startbutton 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</p:txBody>
        </p: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E6CA7239-3F8A-4FF9-94F1-53432D3A4A7B}"/>
              </a:ext>
            </a:extLst>
          </p:cNvPr>
          <p:cNvGrpSpPr/>
          <p:nvPr/>
        </p:nvGrpSpPr>
        <p:grpSpPr>
          <a:xfrm>
            <a:off x="702281" y="2759553"/>
            <a:ext cx="2212300" cy="1317586"/>
            <a:chOff x="4242275" y="-1144252"/>
            <a:chExt cx="2212300" cy="1317586"/>
          </a:xfrm>
        </p:grpSpPr>
        <p:cxnSp>
          <p:nvCxnSpPr>
            <p:cNvPr id="64" name="Verbinder: gekrümmt 63">
              <a:extLst>
                <a:ext uri="{FF2B5EF4-FFF2-40B4-BE49-F238E27FC236}">
                  <a16:creationId xmlns:a16="http://schemas.microsoft.com/office/drawing/2014/main" id="{9C384778-8F45-4007-993B-9EC5E6C1CE85}"/>
                </a:ext>
              </a:extLst>
            </p:cNvPr>
            <p:cNvCxnSpPr>
              <a:cxnSpLocks/>
              <a:stCxn id="7" idx="1"/>
              <a:endCxn id="33" idx="1"/>
            </p:cNvCxnSpPr>
            <p:nvPr/>
          </p:nvCxnSpPr>
          <p:spPr>
            <a:xfrm rot="10800000" flipH="1">
              <a:off x="5525221" y="-1144252"/>
              <a:ext cx="929354" cy="1230075"/>
            </a:xfrm>
            <a:prstGeom prst="curvedConnector3">
              <a:avLst>
                <a:gd name="adj1" fmla="val -6422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2391A725-6E4F-4795-8237-A433D3F4B603}"/>
                </a:ext>
              </a:extLst>
            </p:cNvPr>
            <p:cNvSpPr txBox="1"/>
            <p:nvPr/>
          </p:nvSpPr>
          <p:spPr>
            <a:xfrm>
              <a:off x="4242275" y="-288331"/>
              <a:ext cx="1626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FailButton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not </a:t>
              </a:r>
            </a:p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 &amp; </a:t>
              </a:r>
            </a:p>
            <a:p>
              <a:r>
                <a:rPr lang="de-DE" sz="800" dirty="0">
                  <a:solidFill>
                    <a:sysClr val="windowText" lastClr="000000"/>
                  </a:solidFill>
                </a:rPr>
                <a:t>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trainings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mode</a:t>
              </a:r>
              <a:endParaRPr lang="de-DE" sz="8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9C592915-342A-4A97-9ED5-C24B89D9E919}"/>
              </a:ext>
            </a:extLst>
          </p:cNvPr>
          <p:cNvGrpSpPr/>
          <p:nvPr/>
        </p:nvGrpSpPr>
        <p:grpSpPr>
          <a:xfrm>
            <a:off x="4628873" y="3949550"/>
            <a:ext cx="3321509" cy="774842"/>
            <a:chOff x="8427254" y="-1717581"/>
            <a:chExt cx="3321509" cy="774842"/>
          </a:xfrm>
        </p:grpSpPr>
        <p:cxnSp>
          <p:nvCxnSpPr>
            <p:cNvPr id="74" name="Verbinder: gekrümmt 73">
              <a:extLst>
                <a:ext uri="{FF2B5EF4-FFF2-40B4-BE49-F238E27FC236}">
                  <a16:creationId xmlns:a16="http://schemas.microsoft.com/office/drawing/2014/main" id="{532F2FEB-98B0-475E-9C8B-2A268F7E465C}"/>
                </a:ext>
              </a:extLst>
            </p:cNvPr>
            <p:cNvCxnSpPr>
              <a:cxnSpLocks/>
              <a:stCxn id="6" idx="3"/>
              <a:endCxn id="12" idx="1"/>
            </p:cNvCxnSpPr>
            <p:nvPr/>
          </p:nvCxnSpPr>
          <p:spPr>
            <a:xfrm flipV="1">
              <a:off x="8427254" y="-1465546"/>
              <a:ext cx="3321509" cy="522807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A09E13A0-A0D5-4BAB-ABF9-CE180ACEF52C}"/>
                </a:ext>
              </a:extLst>
            </p:cNvPr>
            <p:cNvSpPr txBox="1"/>
            <p:nvPr/>
          </p:nvSpPr>
          <p:spPr>
            <a:xfrm>
              <a:off x="9476581" y="-1717581"/>
              <a:ext cx="1626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>
                  <a:solidFill>
                    <a:sysClr val="windowText" lastClr="000000"/>
                  </a:solidFill>
                </a:rPr>
                <a:t>(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FailButton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released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&amp; 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trainings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mode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) |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Stopbutton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endParaRPr lang="de-DE" sz="8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9B6CF627-7100-42DD-8E30-6CB5BFE544CF}"/>
              </a:ext>
            </a:extLst>
          </p:cNvPr>
          <p:cNvGrpSpPr/>
          <p:nvPr/>
        </p:nvGrpSpPr>
        <p:grpSpPr>
          <a:xfrm>
            <a:off x="2536165" y="4202128"/>
            <a:ext cx="1626499" cy="440064"/>
            <a:chOff x="3093253" y="-19000"/>
            <a:chExt cx="1626499" cy="440064"/>
          </a:xfrm>
        </p:grpSpPr>
        <p:cxnSp>
          <p:nvCxnSpPr>
            <p:cNvPr id="77" name="Verbinder: gekrümmt 76">
              <a:extLst>
                <a:ext uri="{FF2B5EF4-FFF2-40B4-BE49-F238E27FC236}">
                  <a16:creationId xmlns:a16="http://schemas.microsoft.com/office/drawing/2014/main" id="{28CD00B9-8056-44ED-9009-7FE6E8D946B2}"/>
                </a:ext>
              </a:extLst>
            </p:cNvPr>
            <p:cNvCxnSpPr>
              <a:cxnSpLocks/>
              <a:stCxn id="7" idx="2"/>
              <a:endCxn id="6" idx="0"/>
            </p:cNvCxnSpPr>
            <p:nvPr/>
          </p:nvCxnSpPr>
          <p:spPr>
            <a:xfrm rot="16200000" flipH="1">
              <a:off x="3709257" y="-509802"/>
              <a:ext cx="309762" cy="1291365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FADC7788-2ABE-461C-BC0B-FE98F086CF95}"/>
                </a:ext>
              </a:extLst>
            </p:cNvPr>
            <p:cNvSpPr txBox="1"/>
            <p:nvPr/>
          </p:nvSpPr>
          <p:spPr>
            <a:xfrm>
              <a:off x="3093253" y="82510"/>
              <a:ext cx="1626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StartButton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</p:txBody>
        </p:sp>
      </p:grp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CB0055CA-2231-4503-B42A-B78F98064B5A}"/>
              </a:ext>
            </a:extLst>
          </p:cNvPr>
          <p:cNvGrpSpPr/>
          <p:nvPr/>
        </p:nvGrpSpPr>
        <p:grpSpPr>
          <a:xfrm>
            <a:off x="3914960" y="4936893"/>
            <a:ext cx="1360555" cy="999408"/>
            <a:chOff x="6106215" y="-606494"/>
            <a:chExt cx="1834836" cy="858008"/>
          </a:xfrm>
        </p:grpSpPr>
        <p:cxnSp>
          <p:nvCxnSpPr>
            <p:cNvPr id="86" name="Verbinder: gekrümmt 85">
              <a:extLst>
                <a:ext uri="{FF2B5EF4-FFF2-40B4-BE49-F238E27FC236}">
                  <a16:creationId xmlns:a16="http://schemas.microsoft.com/office/drawing/2014/main" id="{7A9FB895-1C60-4020-AFFE-DCDE60B33DFC}"/>
                </a:ext>
              </a:extLst>
            </p:cNvPr>
            <p:cNvCxnSpPr>
              <a:cxnSpLocks/>
              <a:stCxn id="6" idx="2"/>
              <a:endCxn id="8" idx="1"/>
            </p:cNvCxnSpPr>
            <p:nvPr/>
          </p:nvCxnSpPr>
          <p:spPr>
            <a:xfrm rot="16200000" flipH="1">
              <a:off x="6696451" y="-1145790"/>
              <a:ext cx="705304" cy="178389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feld 86">
              <a:extLst>
                <a:ext uri="{FF2B5EF4-FFF2-40B4-BE49-F238E27FC236}">
                  <a16:creationId xmlns:a16="http://schemas.microsoft.com/office/drawing/2014/main" id="{6CD46F68-6F10-4C58-A2C6-838673B62E23}"/>
                </a:ext>
              </a:extLst>
            </p:cNvPr>
            <p:cNvSpPr txBox="1"/>
            <p:nvPr/>
          </p:nvSpPr>
          <p:spPr>
            <a:xfrm>
              <a:off x="6106215" y="-39140"/>
              <a:ext cx="1626498" cy="290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Startsequennce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done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</p:txBody>
        </p:sp>
      </p:grpSp>
      <p:grpSp>
        <p:nvGrpSpPr>
          <p:cNvPr id="90" name="Gruppieren 89">
            <a:extLst>
              <a:ext uri="{FF2B5EF4-FFF2-40B4-BE49-F238E27FC236}">
                <a16:creationId xmlns:a16="http://schemas.microsoft.com/office/drawing/2014/main" id="{2AFF3C35-ACE9-4E9B-8BB5-2EB2135F2DC2}"/>
              </a:ext>
            </a:extLst>
          </p:cNvPr>
          <p:cNvGrpSpPr/>
          <p:nvPr/>
        </p:nvGrpSpPr>
        <p:grpSpPr>
          <a:xfrm>
            <a:off x="5951656" y="4711894"/>
            <a:ext cx="2584714" cy="834036"/>
            <a:chOff x="6250153" y="-2202403"/>
            <a:chExt cx="2584714" cy="834036"/>
          </a:xfrm>
        </p:grpSpPr>
        <p:cxnSp>
          <p:nvCxnSpPr>
            <p:cNvPr id="91" name="Verbinder: gekrümmt 90">
              <a:extLst>
                <a:ext uri="{FF2B5EF4-FFF2-40B4-BE49-F238E27FC236}">
                  <a16:creationId xmlns:a16="http://schemas.microsoft.com/office/drawing/2014/main" id="{EC65F654-B3C1-41FB-9FD6-D62E9B7A49EC}"/>
                </a:ext>
              </a:extLst>
            </p:cNvPr>
            <p:cNvCxnSpPr>
              <a:cxnSpLocks/>
              <a:stCxn id="8" idx="0"/>
              <a:endCxn id="9" idx="1"/>
            </p:cNvCxnSpPr>
            <p:nvPr/>
          </p:nvCxnSpPr>
          <p:spPr>
            <a:xfrm rot="5400000" flipH="1" flipV="1">
              <a:off x="6999436" y="-2698441"/>
              <a:ext cx="580791" cy="2079357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feld 91">
              <a:extLst>
                <a:ext uri="{FF2B5EF4-FFF2-40B4-BE49-F238E27FC236}">
                  <a16:creationId xmlns:a16="http://schemas.microsoft.com/office/drawing/2014/main" id="{C16F8391-EAD1-44B8-A8F1-51D1FBBDA769}"/>
                </a:ext>
              </a:extLst>
            </p:cNvPr>
            <p:cNvSpPr txBox="1"/>
            <p:nvPr/>
          </p:nvSpPr>
          <p:spPr>
            <a:xfrm>
              <a:off x="7208368" y="-2202403"/>
              <a:ext cx="1626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Cancelbutton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</p:txBody>
        </p:sp>
      </p:grpSp>
      <p:grpSp>
        <p:nvGrpSpPr>
          <p:cNvPr id="95" name="Gruppieren 94">
            <a:extLst>
              <a:ext uri="{FF2B5EF4-FFF2-40B4-BE49-F238E27FC236}">
                <a16:creationId xmlns:a16="http://schemas.microsoft.com/office/drawing/2014/main" id="{5389B5CD-0B8E-4A68-BB77-1C2A52D676E0}"/>
              </a:ext>
            </a:extLst>
          </p:cNvPr>
          <p:cNvGrpSpPr/>
          <p:nvPr/>
        </p:nvGrpSpPr>
        <p:grpSpPr>
          <a:xfrm>
            <a:off x="6627796" y="5590495"/>
            <a:ext cx="2694441" cy="359495"/>
            <a:chOff x="6773893" y="-1476202"/>
            <a:chExt cx="2694441" cy="359495"/>
          </a:xfrm>
        </p:grpSpPr>
        <p:cxnSp>
          <p:nvCxnSpPr>
            <p:cNvPr id="96" name="Verbinder: gekrümmt 95">
              <a:extLst>
                <a:ext uri="{FF2B5EF4-FFF2-40B4-BE49-F238E27FC236}">
                  <a16:creationId xmlns:a16="http://schemas.microsoft.com/office/drawing/2014/main" id="{6A98C751-7DB3-4522-8A6A-9A746A813FEB}"/>
                </a:ext>
              </a:extLst>
            </p:cNvPr>
            <p:cNvCxnSpPr>
              <a:cxnSpLocks/>
              <a:stCxn id="8" idx="3"/>
              <a:endCxn id="11" idx="1"/>
            </p:cNvCxnSpPr>
            <p:nvPr/>
          </p:nvCxnSpPr>
          <p:spPr>
            <a:xfrm flipV="1">
              <a:off x="6773893" y="-1476202"/>
              <a:ext cx="2001625" cy="167936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feld 96">
              <a:extLst>
                <a:ext uri="{FF2B5EF4-FFF2-40B4-BE49-F238E27FC236}">
                  <a16:creationId xmlns:a16="http://schemas.microsoft.com/office/drawing/2014/main" id="{9ED53E47-4F5A-4FFD-A106-BE53FCE1BC91}"/>
                </a:ext>
              </a:extLst>
            </p:cNvPr>
            <p:cNvSpPr txBox="1"/>
            <p:nvPr/>
          </p:nvSpPr>
          <p:spPr>
            <a:xfrm>
              <a:off x="7841835" y="-1455261"/>
              <a:ext cx="1626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Runtime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  <a:p>
              <a:r>
                <a:rPr lang="de-DE" sz="800" dirty="0">
                  <a:solidFill>
                    <a:sysClr val="windowText" lastClr="000000"/>
                  </a:solidFill>
                </a:rPr>
                <a:t>&gt; TIME_OUT</a:t>
              </a:r>
            </a:p>
          </p:txBody>
        </p:sp>
      </p:grpSp>
      <p:grpSp>
        <p:nvGrpSpPr>
          <p:cNvPr id="100" name="Gruppieren 99">
            <a:extLst>
              <a:ext uri="{FF2B5EF4-FFF2-40B4-BE49-F238E27FC236}">
                <a16:creationId xmlns:a16="http://schemas.microsoft.com/office/drawing/2014/main" id="{41C0A64E-2A82-44E2-8AF5-32B83A210F50}"/>
              </a:ext>
            </a:extLst>
          </p:cNvPr>
          <p:cNvGrpSpPr/>
          <p:nvPr/>
        </p:nvGrpSpPr>
        <p:grpSpPr>
          <a:xfrm>
            <a:off x="5951655" y="5970932"/>
            <a:ext cx="3059894" cy="728322"/>
            <a:chOff x="6366325" y="-2013574"/>
            <a:chExt cx="3059894" cy="728322"/>
          </a:xfrm>
        </p:grpSpPr>
        <p:cxnSp>
          <p:nvCxnSpPr>
            <p:cNvPr id="101" name="Verbinder: gekrümmt 100">
              <a:extLst>
                <a:ext uri="{FF2B5EF4-FFF2-40B4-BE49-F238E27FC236}">
                  <a16:creationId xmlns:a16="http://schemas.microsoft.com/office/drawing/2014/main" id="{505E5748-7FB8-4C74-BE0C-5CB139336048}"/>
                </a:ext>
              </a:extLst>
            </p:cNvPr>
            <p:cNvCxnSpPr>
              <a:cxnSpLocks/>
              <a:stCxn id="8" idx="2"/>
              <a:endCxn id="10" idx="1"/>
            </p:cNvCxnSpPr>
            <p:nvPr/>
          </p:nvCxnSpPr>
          <p:spPr>
            <a:xfrm rot="16200000" flipH="1">
              <a:off x="7510070" y="-3157319"/>
              <a:ext cx="434334" cy="2721823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feld 101">
              <a:extLst>
                <a:ext uri="{FF2B5EF4-FFF2-40B4-BE49-F238E27FC236}">
                  <a16:creationId xmlns:a16="http://schemas.microsoft.com/office/drawing/2014/main" id="{8A82BC28-E624-43B9-9CEB-3654BF9B0741}"/>
                </a:ext>
              </a:extLst>
            </p:cNvPr>
            <p:cNvSpPr txBox="1"/>
            <p:nvPr/>
          </p:nvSpPr>
          <p:spPr>
            <a:xfrm>
              <a:off x="7799720" y="-1623806"/>
              <a:ext cx="1626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Stopbutton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endParaRPr lang="de-DE" sz="8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9A02A721-4412-4825-A1C1-71E3DF6EEC15}"/>
              </a:ext>
            </a:extLst>
          </p:cNvPr>
          <p:cNvGrpSpPr/>
          <p:nvPr/>
        </p:nvGrpSpPr>
        <p:grpSpPr>
          <a:xfrm>
            <a:off x="8922594" y="3586185"/>
            <a:ext cx="1626499" cy="615400"/>
            <a:chOff x="5799332" y="-4511814"/>
            <a:chExt cx="1626499" cy="615400"/>
          </a:xfrm>
        </p:grpSpPr>
        <p:cxnSp>
          <p:nvCxnSpPr>
            <p:cNvPr id="106" name="Verbinder: gekrümmt 105">
              <a:extLst>
                <a:ext uri="{FF2B5EF4-FFF2-40B4-BE49-F238E27FC236}">
                  <a16:creationId xmlns:a16="http://schemas.microsoft.com/office/drawing/2014/main" id="{FB116258-2B81-4083-A4B7-3A502887FE90}"/>
                </a:ext>
              </a:extLst>
            </p:cNvPr>
            <p:cNvCxnSpPr>
              <a:cxnSpLocks/>
              <a:stCxn id="12" idx="3"/>
              <a:endCxn id="13" idx="1"/>
            </p:cNvCxnSpPr>
            <p:nvPr/>
          </p:nvCxnSpPr>
          <p:spPr>
            <a:xfrm flipV="1">
              <a:off x="6179401" y="-4305746"/>
              <a:ext cx="1166985" cy="409332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feld 106">
              <a:extLst>
                <a:ext uri="{FF2B5EF4-FFF2-40B4-BE49-F238E27FC236}">
                  <a16:creationId xmlns:a16="http://schemas.microsoft.com/office/drawing/2014/main" id="{B2682607-2629-47C4-BB37-0345A8896052}"/>
                </a:ext>
              </a:extLst>
            </p:cNvPr>
            <p:cNvSpPr txBox="1"/>
            <p:nvPr/>
          </p:nvSpPr>
          <p:spPr>
            <a:xfrm>
              <a:off x="5799332" y="-4511814"/>
              <a:ext cx="1626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 err="1">
                  <a:solidFill>
                    <a:sysClr val="windowText" lastClr="000000"/>
                  </a:solidFill>
                </a:rPr>
                <a:t>Cancelbutton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  <a:p>
              <a:pPr algn="ctr"/>
              <a:r>
                <a:rPr lang="de-DE" sz="800" dirty="0">
                  <a:solidFill>
                    <a:sysClr val="windowText" lastClr="000000"/>
                  </a:solidFill>
                </a:rPr>
                <a:t>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endParaRPr lang="de-DE" sz="8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10" name="Gruppieren 109">
            <a:extLst>
              <a:ext uri="{FF2B5EF4-FFF2-40B4-BE49-F238E27FC236}">
                <a16:creationId xmlns:a16="http://schemas.microsoft.com/office/drawing/2014/main" id="{64E08881-0A87-4CE3-A734-8AF3FBEC7B63}"/>
              </a:ext>
            </a:extLst>
          </p:cNvPr>
          <p:cNvGrpSpPr/>
          <p:nvPr/>
        </p:nvGrpSpPr>
        <p:grpSpPr>
          <a:xfrm>
            <a:off x="9383294" y="3792253"/>
            <a:ext cx="2145806" cy="1172885"/>
            <a:chOff x="6107632" y="-4458146"/>
            <a:chExt cx="2145806" cy="1172885"/>
          </a:xfrm>
        </p:grpSpPr>
        <p:cxnSp>
          <p:nvCxnSpPr>
            <p:cNvPr id="111" name="Verbinder: gekrümmt 110">
              <a:extLst>
                <a:ext uri="{FF2B5EF4-FFF2-40B4-BE49-F238E27FC236}">
                  <a16:creationId xmlns:a16="http://schemas.microsoft.com/office/drawing/2014/main" id="{3B7C5C51-126E-49E3-8195-1950EE44AAEB}"/>
                </a:ext>
              </a:extLst>
            </p:cNvPr>
            <p:cNvCxnSpPr>
              <a:cxnSpLocks/>
              <a:stCxn id="9" idx="3"/>
              <a:endCxn id="13" idx="1"/>
            </p:cNvCxnSpPr>
            <p:nvPr/>
          </p:nvCxnSpPr>
          <p:spPr>
            <a:xfrm flipV="1">
              <a:off x="6107632" y="-4458146"/>
              <a:ext cx="1086354" cy="1172885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feld 111">
              <a:extLst>
                <a:ext uri="{FF2B5EF4-FFF2-40B4-BE49-F238E27FC236}">
                  <a16:creationId xmlns:a16="http://schemas.microsoft.com/office/drawing/2014/main" id="{B605D9AF-AB9A-45DE-B1B4-64C4C5D5BBA8}"/>
                </a:ext>
              </a:extLst>
            </p:cNvPr>
            <p:cNvSpPr txBox="1"/>
            <p:nvPr/>
          </p:nvSpPr>
          <p:spPr>
            <a:xfrm>
              <a:off x="6626939" y="-4105169"/>
              <a:ext cx="1626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Cancelbutton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  <a:p>
              <a:r>
                <a:rPr lang="de-DE" sz="800" dirty="0">
                  <a:solidFill>
                    <a:sysClr val="windowText" lastClr="000000"/>
                  </a:solidFill>
                </a:rPr>
                <a:t>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endParaRPr lang="de-DE" sz="8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15" name="Gruppieren 114">
            <a:extLst>
              <a:ext uri="{FF2B5EF4-FFF2-40B4-BE49-F238E27FC236}">
                <a16:creationId xmlns:a16="http://schemas.microsoft.com/office/drawing/2014/main" id="{A399E58C-49D1-43AC-9948-0B4A4F168B4D}"/>
              </a:ext>
            </a:extLst>
          </p:cNvPr>
          <p:cNvGrpSpPr/>
          <p:nvPr/>
        </p:nvGrpSpPr>
        <p:grpSpPr>
          <a:xfrm>
            <a:off x="9981702" y="4004754"/>
            <a:ext cx="1731614" cy="1585741"/>
            <a:chOff x="6253396" y="-5355958"/>
            <a:chExt cx="1731614" cy="1585741"/>
          </a:xfrm>
        </p:grpSpPr>
        <p:cxnSp>
          <p:nvCxnSpPr>
            <p:cNvPr id="116" name="Verbinder: gekrümmt 115">
              <a:extLst>
                <a:ext uri="{FF2B5EF4-FFF2-40B4-BE49-F238E27FC236}">
                  <a16:creationId xmlns:a16="http://schemas.microsoft.com/office/drawing/2014/main" id="{A469DBDB-1CA5-44F3-BC7A-EED9048D59A3}"/>
                </a:ext>
              </a:extLst>
            </p:cNvPr>
            <p:cNvCxnSpPr>
              <a:cxnSpLocks/>
              <a:stCxn id="11" idx="3"/>
              <a:endCxn id="13" idx="2"/>
            </p:cNvCxnSpPr>
            <p:nvPr/>
          </p:nvCxnSpPr>
          <p:spPr>
            <a:xfrm flipV="1">
              <a:off x="6253396" y="-5355958"/>
              <a:ext cx="1164087" cy="1585741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feld 116">
              <a:extLst>
                <a:ext uri="{FF2B5EF4-FFF2-40B4-BE49-F238E27FC236}">
                  <a16:creationId xmlns:a16="http://schemas.microsoft.com/office/drawing/2014/main" id="{BC1F7A43-849E-44AE-8134-7181D894CDDB}"/>
                </a:ext>
              </a:extLst>
            </p:cNvPr>
            <p:cNvSpPr txBox="1"/>
            <p:nvPr/>
          </p:nvSpPr>
          <p:spPr>
            <a:xfrm>
              <a:off x="6358511" y="-4463094"/>
              <a:ext cx="1626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Cancelbutton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  <a:p>
              <a:r>
                <a:rPr lang="de-DE" sz="800" dirty="0">
                  <a:solidFill>
                    <a:sysClr val="windowText" lastClr="000000"/>
                  </a:solidFill>
                </a:rPr>
                <a:t>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endParaRPr lang="de-DE" sz="8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20" name="Gruppieren 119">
            <a:extLst>
              <a:ext uri="{FF2B5EF4-FFF2-40B4-BE49-F238E27FC236}">
                <a16:creationId xmlns:a16="http://schemas.microsoft.com/office/drawing/2014/main" id="{7045C642-019A-4945-9E11-BDF01E849D1D}"/>
              </a:ext>
            </a:extLst>
          </p:cNvPr>
          <p:cNvGrpSpPr/>
          <p:nvPr/>
        </p:nvGrpSpPr>
        <p:grpSpPr>
          <a:xfrm>
            <a:off x="10025760" y="3792253"/>
            <a:ext cx="2316589" cy="2613013"/>
            <a:chOff x="6145054" y="-5720859"/>
            <a:chExt cx="2316589" cy="2613013"/>
          </a:xfrm>
        </p:grpSpPr>
        <p:cxnSp>
          <p:nvCxnSpPr>
            <p:cNvPr id="121" name="Verbinder: gekrümmt 120">
              <a:extLst>
                <a:ext uri="{FF2B5EF4-FFF2-40B4-BE49-F238E27FC236}">
                  <a16:creationId xmlns:a16="http://schemas.microsoft.com/office/drawing/2014/main" id="{98C69B44-25AB-41AD-937C-99D0E07CECFF}"/>
                </a:ext>
              </a:extLst>
            </p:cNvPr>
            <p:cNvCxnSpPr>
              <a:cxnSpLocks/>
              <a:stCxn id="10" idx="3"/>
              <a:endCxn id="13" idx="3"/>
            </p:cNvCxnSpPr>
            <p:nvPr/>
          </p:nvCxnSpPr>
          <p:spPr>
            <a:xfrm flipV="1">
              <a:off x="6145054" y="-5720859"/>
              <a:ext cx="1796169" cy="2613013"/>
            </a:xfrm>
            <a:prstGeom prst="curvedConnector3">
              <a:avLst>
                <a:gd name="adj1" fmla="val 11272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feld 121">
              <a:extLst>
                <a:ext uri="{FF2B5EF4-FFF2-40B4-BE49-F238E27FC236}">
                  <a16:creationId xmlns:a16="http://schemas.microsoft.com/office/drawing/2014/main" id="{D3644CDF-F7F3-448D-8C21-67FE5A6704A6}"/>
                </a:ext>
              </a:extLst>
            </p:cNvPr>
            <p:cNvSpPr txBox="1"/>
            <p:nvPr/>
          </p:nvSpPr>
          <p:spPr>
            <a:xfrm>
              <a:off x="6835144" y="-3746088"/>
              <a:ext cx="1626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Cancelbutton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</a:p>
            <a:p>
              <a:r>
                <a:rPr lang="de-DE" sz="800" dirty="0">
                  <a:solidFill>
                    <a:sysClr val="windowText" lastClr="000000"/>
                  </a:solidFill>
                </a:rPr>
                <a:t>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endParaRPr lang="de-DE" sz="8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25" name="Gruppieren 124">
            <a:extLst>
              <a:ext uri="{FF2B5EF4-FFF2-40B4-BE49-F238E27FC236}">
                <a16:creationId xmlns:a16="http://schemas.microsoft.com/office/drawing/2014/main" id="{18CAE55B-669E-44E9-8383-907CB988AB8D}"/>
              </a:ext>
            </a:extLst>
          </p:cNvPr>
          <p:cNvGrpSpPr/>
          <p:nvPr/>
        </p:nvGrpSpPr>
        <p:grpSpPr>
          <a:xfrm>
            <a:off x="4266863" y="2496547"/>
            <a:ext cx="6878927" cy="1083204"/>
            <a:chOff x="-3395405" y="-5501266"/>
            <a:chExt cx="6878927" cy="1083204"/>
          </a:xfrm>
        </p:grpSpPr>
        <p:cxnSp>
          <p:nvCxnSpPr>
            <p:cNvPr id="126" name="Verbinder: gekrümmt 125">
              <a:extLst>
                <a:ext uri="{FF2B5EF4-FFF2-40B4-BE49-F238E27FC236}">
                  <a16:creationId xmlns:a16="http://schemas.microsoft.com/office/drawing/2014/main" id="{CBAE44DD-AEF0-4391-91F7-F3EA101507C0}"/>
                </a:ext>
              </a:extLst>
            </p:cNvPr>
            <p:cNvCxnSpPr>
              <a:cxnSpLocks/>
              <a:stCxn id="13" idx="0"/>
              <a:endCxn id="33" idx="3"/>
            </p:cNvCxnSpPr>
            <p:nvPr/>
          </p:nvCxnSpPr>
          <p:spPr>
            <a:xfrm rot="16200000" flipV="1">
              <a:off x="-366041" y="-8267625"/>
              <a:ext cx="820199" cy="6878927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feld 126">
              <a:extLst>
                <a:ext uri="{FF2B5EF4-FFF2-40B4-BE49-F238E27FC236}">
                  <a16:creationId xmlns:a16="http://schemas.microsoft.com/office/drawing/2014/main" id="{07D3BC7D-A48A-4D22-A98D-C13B6BA2C6DE}"/>
                </a:ext>
              </a:extLst>
            </p:cNvPr>
            <p:cNvSpPr txBox="1"/>
            <p:nvPr/>
          </p:nvSpPr>
          <p:spPr>
            <a:xfrm>
              <a:off x="231635" y="-5501266"/>
              <a:ext cx="1626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Cancelbutton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&amp;</a:t>
              </a:r>
            </a:p>
            <a:p>
              <a:r>
                <a:rPr lang="de-DE" sz="800" dirty="0" err="1">
                  <a:solidFill>
                    <a:sysClr val="windowText" lastClr="000000"/>
                  </a:solidFill>
                </a:rPr>
                <a:t>FailButton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r>
                <a:rPr lang="de-DE" sz="800" dirty="0">
                  <a:solidFill>
                    <a:sysClr val="windowText" lastClr="000000"/>
                  </a:solidFill>
                </a:rPr>
                <a:t> &amp; Startbutton not </a:t>
              </a:r>
              <a:r>
                <a:rPr lang="de-DE" sz="800" dirty="0" err="1">
                  <a:solidFill>
                    <a:sysClr val="windowText" lastClr="000000"/>
                  </a:solidFill>
                </a:rPr>
                <a:t>pressed</a:t>
              </a:r>
              <a:endParaRPr lang="de-DE" sz="8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26" name="Ellipse 225">
            <a:extLst>
              <a:ext uri="{FF2B5EF4-FFF2-40B4-BE49-F238E27FC236}">
                <a16:creationId xmlns:a16="http://schemas.microsoft.com/office/drawing/2014/main" id="{05A049C9-1F64-455C-A6AC-94C37D1AC969}"/>
              </a:ext>
            </a:extLst>
          </p:cNvPr>
          <p:cNvSpPr/>
          <p:nvPr/>
        </p:nvSpPr>
        <p:spPr>
          <a:xfrm>
            <a:off x="3524975" y="93043"/>
            <a:ext cx="855513" cy="39383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START</a:t>
            </a:r>
          </a:p>
        </p:txBody>
      </p:sp>
      <p:cxnSp>
        <p:nvCxnSpPr>
          <p:cNvPr id="228" name="Verbinder: gekrümmt 227">
            <a:extLst>
              <a:ext uri="{FF2B5EF4-FFF2-40B4-BE49-F238E27FC236}">
                <a16:creationId xmlns:a16="http://schemas.microsoft.com/office/drawing/2014/main" id="{D93AA81A-9CB1-4B89-9F77-AF98A68A3FB9}"/>
              </a:ext>
            </a:extLst>
          </p:cNvPr>
          <p:cNvCxnSpPr>
            <a:stCxn id="226" idx="6"/>
            <a:endCxn id="4" idx="0"/>
          </p:cNvCxnSpPr>
          <p:nvPr/>
        </p:nvCxnSpPr>
        <p:spPr>
          <a:xfrm>
            <a:off x="4380488" y="289963"/>
            <a:ext cx="1007722" cy="17077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542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Breitbild</PresentationFormat>
  <Paragraphs>44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Jens Noack</dc:creator>
  <cp:lastModifiedBy>Jens Noack</cp:lastModifiedBy>
  <cp:revision>10</cp:revision>
  <dcterms:created xsi:type="dcterms:W3CDTF">2018-07-13T14:57:19Z</dcterms:created>
  <dcterms:modified xsi:type="dcterms:W3CDTF">2018-07-13T16:21:59Z</dcterms:modified>
</cp:coreProperties>
</file>