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22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E75975-B54B-4E1F-9A45-71467D5C80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4DE11AE-978A-4171-8692-C5092BDD8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0B55FB-890C-45CB-88F2-0D78BB6C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EB86A9-70DF-4BC6-8743-A7AF50C4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B8976F-216A-4E23-850A-07D78D1EA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17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C5698-3698-4012-82F9-F00146C1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0799C-B199-495D-B38E-24AE0B795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8CF9F76-4AD6-48C7-B4CE-A31E6AC9F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DE5137-EC45-45D5-9E41-A1638489B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25DD96-0BF0-4312-838B-ACA51AC7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11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0BB4B5-B099-4DB0-9D5F-884C35D83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11A434-26BB-44A9-AD08-F626782C0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DD7149-F013-47C9-A612-AE6D2B29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25339A-8236-4B97-A2E3-D9D3176D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B529C4-07D6-4465-B76A-4217335E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13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E9209E-F83C-4253-9E7C-B7049F84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10B7EF-D423-4753-8088-0A26B26A28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C5CD1BE-36F0-40CE-9BD8-5D4364631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7D8426-7C1A-4FC9-861B-ED7968F16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F501F4C-6052-449E-B474-25D233C5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60443F-CC0C-4DB0-94B5-6C2DF73B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642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6B94C-FC80-4B12-89C2-D1156069F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4532C8-F9E6-4373-A0B0-C59CB9037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7045DCD-94D5-4AD5-86CD-7649DD08B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BD0834-78E7-4073-A118-BCCDB0067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0768248-7C81-44C9-9C97-37BCF9E05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47FD78D-6DEF-4709-B0ED-3FC258DD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69865A4-FB71-4C62-96E9-A01B15853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0D765FB-F152-49A8-AB37-3C5EC1C33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92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080137-E7EC-4EF9-AAD7-8F3355FEF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7A076A-9755-463A-BEFA-0164A56A9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5B5017-DA56-4E7E-BA79-C73848DD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844F8D-4D16-441F-A827-1391D2B6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79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588989-2437-4DE1-A807-D3E54C2F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F72F39-9717-4C94-AD52-6D8B9BBF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2FAD6B-43F2-43A2-B380-3D0A187F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7845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16EE73-0D64-4DAC-A9B7-DC6C2005E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41C67B-DF4D-4AAF-AFC0-52525A3C9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4E7D8F-8C24-4097-BDF2-8435358C9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461531-6FDC-4385-8DA9-4BD769E0A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9457D-CE59-412F-AFF6-B4FC9464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2100FA1-EDFE-4615-BFAA-3795A7663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05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CAF44-8E33-4075-B818-27DFF9960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3681E3-C6E0-4330-8A73-E21E0E74B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CF2627-BE46-4D04-BD9F-83D07139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C92D54-D0F0-4BD7-A0BC-13B3CAB3A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4DE382-D8F8-47A9-A9DF-B2E32D471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90085C6-E8B0-4911-8CA6-B7948FAC1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48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A216E-822C-4528-82F6-A59010AB7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3E55F05-2513-4637-8857-E61E8EC78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15CEEF-E353-4920-846E-C8E410B37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4662E2-528E-4B5F-8805-2E7B99116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B13A7F-8236-4CD7-A1A5-08A37EEFE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8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20D67B5-2467-4FE2-9F20-98BCE33717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62D6454-1618-4852-8C75-7BD965F11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2DFBBF-F186-4DEB-B776-69403CBA5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88C284-90FC-45C8-8D8A-8DD839B1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098419-6E8B-49FC-A57F-A5BC07AD0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059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BA9C80C-C5FA-446A-A9E9-3DC4315B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1D3587-9E25-4EED-9BEC-894C6087A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5E713A-E9EA-4169-BCF7-F205915B77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FE0A9-A674-4C56-AE5C-8B7EFDDEDF1C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9A99A2-3D29-43AF-BB0D-BAC6F1B8E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6B689A-1F0B-4CAA-8653-02DBD3ED3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4FB6-AEFD-4EED-92F6-58D46ED112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678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3E2AD2A-38AA-4CF0-AFA2-F2ABEEF02052}"/>
              </a:ext>
            </a:extLst>
          </p:cNvPr>
          <p:cNvSpPr/>
          <p:nvPr/>
        </p:nvSpPr>
        <p:spPr>
          <a:xfrm>
            <a:off x="2952750" y="857250"/>
            <a:ext cx="2546350" cy="1962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ESP32</a:t>
            </a:r>
          </a:p>
          <a:p>
            <a:pPr marL="285750" indent="-285750" algn="ctr">
              <a:buFontTx/>
              <a:buChar char="-"/>
            </a:pPr>
            <a:r>
              <a:rPr lang="de-DE" dirty="0"/>
              <a:t>Buzzer –</a:t>
            </a:r>
          </a:p>
          <a:p>
            <a:pPr marL="285750" indent="-285750" algn="ctr">
              <a:buFontTx/>
              <a:buChar char="-"/>
            </a:pPr>
            <a:r>
              <a:rPr lang="de-DE" dirty="0"/>
              <a:t>Access </a:t>
            </a:r>
            <a:r>
              <a:rPr lang="de-DE" dirty="0" err="1"/>
              <a:t>point</a:t>
            </a:r>
            <a:r>
              <a:rPr lang="de-DE" dirty="0"/>
              <a:t> (DHCP)</a:t>
            </a:r>
          </a:p>
          <a:p>
            <a:pPr marL="285750" indent="-285750" algn="ctr">
              <a:buFontTx/>
              <a:buChar char="-"/>
            </a:pPr>
            <a:r>
              <a:rPr lang="de-DE" dirty="0"/>
              <a:t>Webserver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0F40F69-B1CE-4A2C-B958-BA063FCFE135}"/>
              </a:ext>
            </a:extLst>
          </p:cNvPr>
          <p:cNvSpPr/>
          <p:nvPr/>
        </p:nvSpPr>
        <p:spPr>
          <a:xfrm>
            <a:off x="4743450" y="3727450"/>
            <a:ext cx="2184400" cy="1612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ESP32</a:t>
            </a:r>
          </a:p>
          <a:p>
            <a:pPr marL="285750" indent="-285750" algn="ctr">
              <a:buFontTx/>
              <a:buChar char="-"/>
            </a:pPr>
            <a:r>
              <a:rPr lang="de-DE" dirty="0" err="1"/>
              <a:t>Startpad</a:t>
            </a:r>
            <a:r>
              <a:rPr lang="de-DE" dirty="0"/>
              <a:t> –</a:t>
            </a:r>
          </a:p>
          <a:p>
            <a:pPr marL="285750" indent="-285750" algn="ctr">
              <a:buFontTx/>
              <a:buChar char="-"/>
            </a:pPr>
            <a:r>
              <a:rPr lang="de-DE" dirty="0" err="1"/>
              <a:t>WifiClient</a:t>
            </a:r>
            <a:endParaRPr lang="de-DE" dirty="0"/>
          </a:p>
          <a:p>
            <a:pPr marL="285750" indent="-285750" algn="ctr">
              <a:buFontTx/>
              <a:buChar char="-"/>
            </a:pPr>
            <a:r>
              <a:rPr lang="de-DE" dirty="0"/>
              <a:t>Webserver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2E2DF81-8A1E-4AD2-9D8D-59BE05D88301}"/>
              </a:ext>
            </a:extLst>
          </p:cNvPr>
          <p:cNvSpPr/>
          <p:nvPr/>
        </p:nvSpPr>
        <p:spPr>
          <a:xfrm>
            <a:off x="1606550" y="3727450"/>
            <a:ext cx="2184400" cy="1612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Mobile</a:t>
            </a:r>
          </a:p>
          <a:p>
            <a:pPr marL="285750" indent="-285750" algn="ctr">
              <a:buFontTx/>
              <a:buChar char="-"/>
            </a:pPr>
            <a:r>
              <a:rPr lang="de-DE" dirty="0" err="1"/>
              <a:t>WifiClient</a:t>
            </a:r>
            <a:endParaRPr lang="de-DE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5406949-0CFA-4AFA-9CCE-67DF259A7C8D}"/>
              </a:ext>
            </a:extLst>
          </p:cNvPr>
          <p:cNvCxnSpPr>
            <a:stCxn id="5" idx="2"/>
            <a:endCxn id="7" idx="0"/>
          </p:cNvCxnSpPr>
          <p:nvPr/>
        </p:nvCxnSpPr>
        <p:spPr>
          <a:xfrm flipH="1">
            <a:off x="2698750" y="2819400"/>
            <a:ext cx="1527175" cy="908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D12FD6C7-87F4-412D-B6CF-1BEE1D4D0BB4}"/>
              </a:ext>
            </a:extLst>
          </p:cNvPr>
          <p:cNvSpPr txBox="1"/>
          <p:nvPr/>
        </p:nvSpPr>
        <p:spPr>
          <a:xfrm>
            <a:off x="2698750" y="2997200"/>
            <a:ext cx="800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IPAddr</a:t>
            </a:r>
            <a:endParaRPr lang="de-DE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5F48C21-E60A-4036-A55D-9C156A778AA8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4225925" y="2819400"/>
            <a:ext cx="1609725" cy="908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76B12C44-8B95-4A12-BF9A-7FA8CDB646F4}"/>
              </a:ext>
            </a:extLst>
          </p:cNvPr>
          <p:cNvSpPr txBox="1"/>
          <p:nvPr/>
        </p:nvSpPr>
        <p:spPr>
          <a:xfrm>
            <a:off x="5163825" y="3090902"/>
            <a:ext cx="800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IPAddr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3179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Breitbild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Jens Noack</dc:creator>
  <cp:lastModifiedBy>Jens Noack</cp:lastModifiedBy>
  <cp:revision>2</cp:revision>
  <dcterms:created xsi:type="dcterms:W3CDTF">2018-08-29T19:01:17Z</dcterms:created>
  <dcterms:modified xsi:type="dcterms:W3CDTF">2018-08-30T07:10:00Z</dcterms:modified>
</cp:coreProperties>
</file>